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79" r:id="rId7"/>
    <p:sldId id="262" r:id="rId8"/>
    <p:sldId id="263" r:id="rId9"/>
    <p:sldId id="264" r:id="rId10"/>
    <p:sldId id="273" r:id="rId11"/>
    <p:sldId id="280" r:id="rId12"/>
    <p:sldId id="27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F6A79D-A9D0-4B49-B6DD-1943EEF8817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409622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6A79D-A9D0-4B49-B6DD-1943EEF8817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4028391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6A79D-A9D0-4B49-B6DD-1943EEF8817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15157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6A79D-A9D0-4B49-B6DD-1943EEF8817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263640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6A79D-A9D0-4B49-B6DD-1943EEF8817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407723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F6A79D-A9D0-4B49-B6DD-1943EEF8817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87609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F6A79D-A9D0-4B49-B6DD-1943EEF8817B}"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219447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F6A79D-A9D0-4B49-B6DD-1943EEF8817B}"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173815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6A79D-A9D0-4B49-B6DD-1943EEF8817B}"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324840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6A79D-A9D0-4B49-B6DD-1943EEF8817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356548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6A79D-A9D0-4B49-B6DD-1943EEF8817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8EB9B-1997-42B9-A73C-1D126E83DDF1}" type="slidenum">
              <a:rPr lang="en-US" smtClean="0"/>
              <a:t>‹#›</a:t>
            </a:fld>
            <a:endParaRPr lang="en-US"/>
          </a:p>
        </p:txBody>
      </p:sp>
    </p:spTree>
    <p:extLst>
      <p:ext uri="{BB962C8B-B14F-4D97-AF65-F5344CB8AC3E}">
        <p14:creationId xmlns:p14="http://schemas.microsoft.com/office/powerpoint/2010/main" val="20975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6A79D-A9D0-4B49-B6DD-1943EEF8817B}" type="datetimeFigureOut">
              <a:rPr lang="en-US" smtClean="0"/>
              <a:t>3/19/2022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8EB9B-1997-42B9-A73C-1D126E83DDF1}" type="slidenum">
              <a:rPr lang="en-US" smtClean="0"/>
              <a:t>‹#›</a:t>
            </a:fld>
            <a:endParaRPr lang="en-US"/>
          </a:p>
        </p:txBody>
      </p:sp>
    </p:spTree>
    <p:extLst>
      <p:ext uri="{BB962C8B-B14F-4D97-AF65-F5344CB8AC3E}">
        <p14:creationId xmlns:p14="http://schemas.microsoft.com/office/powerpoint/2010/main" val="20392481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335C-C96A-4BCE-A6F9-EDF2D28E029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548799A-963C-4FDE-B4C5-662EC7E677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7209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CC762D-1F1E-445F-A991-249AF0D1F74A}"/>
              </a:ext>
            </a:extLst>
          </p:cNvPr>
          <p:cNvPicPr>
            <a:picLocks noGrp="1" noChangeAspect="1"/>
          </p:cNvPicPr>
          <p:nvPr>
            <p:ph idx="1"/>
          </p:nvPr>
        </p:nvPicPr>
        <p:blipFill rotWithShape="1">
          <a:blip r:embed="rId2"/>
          <a:srcRect t="747" r="-1" b="3585"/>
          <a:stretch/>
        </p:blipFill>
        <p:spPr>
          <a:xfrm>
            <a:off x="321733" y="321733"/>
            <a:ext cx="11548534" cy="6214534"/>
          </a:xfrm>
          <a:prstGeom prst="rect">
            <a:avLst/>
          </a:prstGeom>
        </p:spPr>
      </p:pic>
    </p:spTree>
    <p:extLst>
      <p:ext uri="{BB962C8B-B14F-4D97-AF65-F5344CB8AC3E}">
        <p14:creationId xmlns:p14="http://schemas.microsoft.com/office/powerpoint/2010/main" val="73370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4E585-9B07-42C5-9525-1C9742B52267}"/>
              </a:ext>
            </a:extLst>
          </p:cNvPr>
          <p:cNvSpPr>
            <a:spLocks noGrp="1"/>
          </p:cNvSpPr>
          <p:nvPr>
            <p:ph idx="1"/>
          </p:nvPr>
        </p:nvSpPr>
        <p:spPr>
          <a:xfrm>
            <a:off x="560965" y="1528452"/>
            <a:ext cx="10733015" cy="3553403"/>
          </a:xfrm>
        </p:spPr>
        <p:txBody>
          <a:bodyPr/>
          <a:lstStyle/>
          <a:p>
            <a:pPr marL="0" indent="0" algn="ctr">
              <a:buNone/>
            </a:pPr>
            <a:r>
              <a:rPr lang="en-US" sz="23900" dirty="0">
                <a:solidFill>
                  <a:srgbClr val="FF0000"/>
                </a:solidFill>
                <a:latin typeface="Aharoni" panose="02010803020104030203" pitchFamily="2" charset="-79"/>
                <a:cs typeface="Aharoni" panose="02010803020104030203" pitchFamily="2" charset="-79"/>
              </a:rPr>
              <a:t>Jesus</a:t>
            </a:r>
            <a:endParaRPr lang="en-US" dirty="0">
              <a:solidFill>
                <a:srgbClr val="FF0000"/>
              </a:solidFill>
              <a:latin typeface="Aharoni" panose="02010803020104030203" pitchFamily="2" charset="-79"/>
              <a:cs typeface="Aharoni" panose="02010803020104030203" pitchFamily="2" charset="-79"/>
            </a:endParaRPr>
          </a:p>
        </p:txBody>
      </p:sp>
      <p:sp>
        <p:nvSpPr>
          <p:cNvPr id="2" name="Title 1">
            <a:extLst>
              <a:ext uri="{FF2B5EF4-FFF2-40B4-BE49-F238E27FC236}">
                <a16:creationId xmlns:a16="http://schemas.microsoft.com/office/drawing/2014/main" id="{D2899C2D-32AF-4264-B689-4E11E1EFD171}"/>
              </a:ext>
            </a:extLst>
          </p:cNvPr>
          <p:cNvSpPr>
            <a:spLocks noGrp="1"/>
          </p:cNvSpPr>
          <p:nvPr>
            <p:ph type="title"/>
          </p:nvPr>
        </p:nvSpPr>
        <p:spPr>
          <a:xfrm>
            <a:off x="4435980" y="1014606"/>
            <a:ext cx="5400229" cy="1325563"/>
          </a:xfrm>
        </p:spPr>
        <p:txBody>
          <a:bodyPr>
            <a:normAutofit/>
          </a:bodyPr>
          <a:lstStyle/>
          <a:p>
            <a:r>
              <a:rPr lang="en-US" sz="6000" spc="600" dirty="0">
                <a:latin typeface="Aldhabi" panose="01000000000000000000" pitchFamily="2" charset="-78"/>
                <a:cs typeface="Aldhabi" panose="01000000000000000000" pitchFamily="2" charset="-78"/>
              </a:rPr>
              <a:t>It’s  </a:t>
            </a:r>
            <a:r>
              <a:rPr lang="en-US" sz="6000" b="1" spc="600" dirty="0">
                <a:solidFill>
                  <a:srgbClr val="FFC000"/>
                </a:solidFill>
                <a:latin typeface="Aldhabi" panose="01000000000000000000" pitchFamily="2" charset="-78"/>
                <a:cs typeface="Aldhabi" panose="01000000000000000000" pitchFamily="2" charset="-78"/>
              </a:rPr>
              <a:t>all </a:t>
            </a:r>
            <a:r>
              <a:rPr lang="en-US" sz="6000" spc="600" dirty="0">
                <a:latin typeface="Aldhabi" panose="01000000000000000000" pitchFamily="2" charset="-78"/>
                <a:cs typeface="Aldhabi" panose="01000000000000000000" pitchFamily="2" charset="-78"/>
              </a:rPr>
              <a:t> about</a:t>
            </a:r>
          </a:p>
        </p:txBody>
      </p:sp>
      <p:sp>
        <p:nvSpPr>
          <p:cNvPr id="5" name="TextBox 4">
            <a:extLst>
              <a:ext uri="{FF2B5EF4-FFF2-40B4-BE49-F238E27FC236}">
                <a16:creationId xmlns:a16="http://schemas.microsoft.com/office/drawing/2014/main" id="{0205CFF0-E434-4416-B7C6-9FDA89DCFD81}"/>
              </a:ext>
            </a:extLst>
          </p:cNvPr>
          <p:cNvSpPr txBox="1"/>
          <p:nvPr/>
        </p:nvSpPr>
        <p:spPr>
          <a:xfrm>
            <a:off x="263495" y="5329548"/>
            <a:ext cx="11665009" cy="646331"/>
          </a:xfrm>
          <a:prstGeom prst="rect">
            <a:avLst/>
          </a:prstGeom>
          <a:noFill/>
        </p:spPr>
        <p:txBody>
          <a:bodyPr wrap="square" rtlCol="0">
            <a:spAutoFit/>
          </a:bodyPr>
          <a:lstStyle/>
          <a:p>
            <a:pPr algn="ctr"/>
            <a:r>
              <a:rPr lang="en-US" sz="3600" i="1" dirty="0"/>
              <a:t>“</a:t>
            </a:r>
            <a:r>
              <a:rPr lang="en-US" sz="3600" b="1" i="1" dirty="0">
                <a:solidFill>
                  <a:srgbClr val="FFC000"/>
                </a:solidFill>
              </a:rPr>
              <a:t>All</a:t>
            </a:r>
            <a:r>
              <a:rPr lang="en-US" sz="3600" i="1" dirty="0"/>
              <a:t> things were created through Him and for Him”  </a:t>
            </a:r>
            <a:r>
              <a:rPr lang="en-US" sz="3600" b="1" dirty="0"/>
              <a:t>Col. 1:16</a:t>
            </a:r>
          </a:p>
        </p:txBody>
      </p:sp>
    </p:spTree>
    <p:extLst>
      <p:ext uri="{BB962C8B-B14F-4D97-AF65-F5344CB8AC3E}">
        <p14:creationId xmlns:p14="http://schemas.microsoft.com/office/powerpoint/2010/main" val="3731500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B414-DA7E-4D39-BDE0-8A12EEBE50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DBDE40-EBC8-454D-9F74-C89E249115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1630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BD37-9B21-4ACB-8856-826CC8CB9832}"/>
              </a:ext>
            </a:extLst>
          </p:cNvPr>
          <p:cNvSpPr>
            <a:spLocks noGrp="1"/>
          </p:cNvSpPr>
          <p:nvPr>
            <p:ph type="title"/>
          </p:nvPr>
        </p:nvSpPr>
        <p:spPr>
          <a:xfrm>
            <a:off x="838200" y="710357"/>
            <a:ext cx="10515600" cy="1325563"/>
          </a:xfrm>
        </p:spPr>
        <p:txBody>
          <a:bodyPr>
            <a:normAutofit/>
          </a:bodyPr>
          <a:lstStyle/>
          <a:p>
            <a:pPr algn="ctr"/>
            <a:r>
              <a:rPr lang="en-US" sz="6000" dirty="0">
                <a:solidFill>
                  <a:schemeClr val="tx1">
                    <a:lumMod val="75000"/>
                  </a:schemeClr>
                </a:solidFill>
                <a:latin typeface="Arial Black" panose="020B0A04020102020204" pitchFamily="34" charset="0"/>
              </a:rPr>
              <a:t>Jesus the Serpent</a:t>
            </a:r>
          </a:p>
        </p:txBody>
      </p:sp>
    </p:spTree>
    <p:extLst>
      <p:ext uri="{BB962C8B-B14F-4D97-AF65-F5344CB8AC3E}">
        <p14:creationId xmlns:p14="http://schemas.microsoft.com/office/powerpoint/2010/main" val="289030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DE19-448B-4E44-9CE8-90507E298EE5}"/>
              </a:ext>
            </a:extLst>
          </p:cNvPr>
          <p:cNvSpPr>
            <a:spLocks noGrp="1"/>
          </p:cNvSpPr>
          <p:nvPr>
            <p:ph type="title"/>
          </p:nvPr>
        </p:nvSpPr>
        <p:spPr/>
        <p:txBody>
          <a:bodyPr>
            <a:normAutofit/>
          </a:bodyPr>
          <a:lstStyle/>
          <a:p>
            <a:r>
              <a:rPr lang="en-US" sz="4800" b="1" dirty="0"/>
              <a:t>Numbers 21</a:t>
            </a:r>
          </a:p>
        </p:txBody>
      </p:sp>
      <p:sp>
        <p:nvSpPr>
          <p:cNvPr id="3" name="Content Placeholder 2">
            <a:extLst>
              <a:ext uri="{FF2B5EF4-FFF2-40B4-BE49-F238E27FC236}">
                <a16:creationId xmlns:a16="http://schemas.microsoft.com/office/drawing/2014/main" id="{AF49895F-CB1A-4EAC-872A-7F9087536CDB}"/>
              </a:ext>
            </a:extLst>
          </p:cNvPr>
          <p:cNvSpPr>
            <a:spLocks noGrp="1"/>
          </p:cNvSpPr>
          <p:nvPr>
            <p:ph idx="1"/>
          </p:nvPr>
        </p:nvSpPr>
        <p:spPr/>
        <p:txBody>
          <a:bodyPr>
            <a:normAutofit/>
          </a:bodyPr>
          <a:lstStyle/>
          <a:p>
            <a:r>
              <a:rPr lang="en-US" sz="3600" b="1" dirty="0"/>
              <a:t>21:4-5</a:t>
            </a:r>
            <a:r>
              <a:rPr lang="en-US" sz="3600" dirty="0"/>
              <a:t>   </a:t>
            </a:r>
            <a:r>
              <a:rPr lang="en-US" sz="3600" i="1" dirty="0"/>
              <a:t>“discouraged”  </a:t>
            </a:r>
            <a:r>
              <a:rPr lang="en-US" sz="3600" dirty="0"/>
              <a:t>(‘impatient’)</a:t>
            </a:r>
          </a:p>
          <a:p>
            <a:r>
              <a:rPr lang="en-US" sz="3600" b="1" dirty="0"/>
              <a:t>21:6</a:t>
            </a:r>
            <a:r>
              <a:rPr lang="en-US" sz="3600" dirty="0"/>
              <a:t>   Wow !</a:t>
            </a:r>
          </a:p>
        </p:txBody>
      </p:sp>
      <p:pic>
        <p:nvPicPr>
          <p:cNvPr id="4" name="Picture 3">
            <a:extLst>
              <a:ext uri="{FF2B5EF4-FFF2-40B4-BE49-F238E27FC236}">
                <a16:creationId xmlns:a16="http://schemas.microsoft.com/office/drawing/2014/main" id="{22086881-6B24-4822-8A95-E19639A5E5BC}"/>
              </a:ext>
            </a:extLst>
          </p:cNvPr>
          <p:cNvPicPr>
            <a:picLocks noChangeAspect="1"/>
          </p:cNvPicPr>
          <p:nvPr/>
        </p:nvPicPr>
        <p:blipFill>
          <a:blip r:embed="rId2"/>
          <a:stretch>
            <a:fillRect/>
          </a:stretch>
        </p:blipFill>
        <p:spPr>
          <a:xfrm>
            <a:off x="7122757" y="3056068"/>
            <a:ext cx="5069243" cy="3801932"/>
          </a:xfrm>
          <a:prstGeom prst="rect">
            <a:avLst/>
          </a:prstGeom>
          <a:ln>
            <a:noFill/>
          </a:ln>
          <a:effectLst>
            <a:softEdge rad="112500"/>
          </a:effectLst>
        </p:spPr>
      </p:pic>
    </p:spTree>
    <p:extLst>
      <p:ext uri="{BB962C8B-B14F-4D97-AF65-F5344CB8AC3E}">
        <p14:creationId xmlns:p14="http://schemas.microsoft.com/office/powerpoint/2010/main" val="386595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2C7BD-DA0B-40FA-90A9-ABD6A4587F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7EF780-09DD-4C64-B19B-1E97EAB2DA79}"/>
              </a:ext>
            </a:extLst>
          </p:cNvPr>
          <p:cNvSpPr>
            <a:spLocks noGrp="1"/>
          </p:cNvSpPr>
          <p:nvPr>
            <p:ph idx="1"/>
          </p:nvPr>
        </p:nvSpPr>
        <p:spPr>
          <a:xfrm>
            <a:off x="838200" y="1418253"/>
            <a:ext cx="10515600" cy="5074622"/>
          </a:xfrm>
        </p:spPr>
        <p:txBody>
          <a:bodyPr>
            <a:normAutofit/>
          </a:bodyPr>
          <a:lstStyle/>
          <a:p>
            <a:r>
              <a:rPr lang="en-US" sz="3600" b="1" dirty="0"/>
              <a:t>Deuteronomy 8:15  </a:t>
            </a:r>
            <a:r>
              <a:rPr lang="en-US" sz="3600" i="1" dirty="0"/>
              <a:t>“who led you through that great and terrible wilderness, in which were fiery serpents and scorpions and thirsty land where there was no water…”</a:t>
            </a:r>
            <a:endParaRPr lang="en-US" sz="3600" dirty="0"/>
          </a:p>
          <a:p>
            <a:pPr marL="0" indent="0">
              <a:buNone/>
            </a:pPr>
            <a:r>
              <a:rPr lang="en-US" sz="3600" i="1" dirty="0"/>
              <a:t> </a:t>
            </a:r>
            <a:endParaRPr lang="en-US" sz="3600" dirty="0"/>
          </a:p>
          <a:p>
            <a:r>
              <a:rPr lang="en-US" sz="3600" b="1" dirty="0"/>
              <a:t>1 Corinthians 10:9  </a:t>
            </a:r>
            <a:r>
              <a:rPr lang="en-US" sz="3600" i="1" dirty="0"/>
              <a:t>“nor let us tempt Christ, as some of them also tempted, and were destroyed by serpents”</a:t>
            </a:r>
            <a:endParaRPr lang="en-US" sz="3600" dirty="0"/>
          </a:p>
        </p:txBody>
      </p:sp>
    </p:spTree>
    <p:extLst>
      <p:ext uri="{BB962C8B-B14F-4D97-AF65-F5344CB8AC3E}">
        <p14:creationId xmlns:p14="http://schemas.microsoft.com/office/powerpoint/2010/main" val="32287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5102-AF48-4FB0-B8B5-EB3E5BF0F0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A986E1-C409-409F-A89B-B702D63DA116}"/>
              </a:ext>
            </a:extLst>
          </p:cNvPr>
          <p:cNvSpPr>
            <a:spLocks noGrp="1"/>
          </p:cNvSpPr>
          <p:nvPr>
            <p:ph idx="1"/>
          </p:nvPr>
        </p:nvSpPr>
        <p:spPr>
          <a:xfrm>
            <a:off x="838200" y="365124"/>
            <a:ext cx="10515600" cy="6222287"/>
          </a:xfrm>
        </p:spPr>
        <p:txBody>
          <a:bodyPr>
            <a:normAutofit lnSpcReduction="10000"/>
          </a:bodyPr>
          <a:lstStyle/>
          <a:p>
            <a:r>
              <a:rPr lang="en-US" sz="3600" b="1" dirty="0"/>
              <a:t>Ephesians 4:29  </a:t>
            </a:r>
            <a:r>
              <a:rPr lang="en-US" sz="3600" i="1" dirty="0"/>
              <a:t>“Let no corrupt communication proceed out of your mouth, but what is good for necessary edification, that it may impart grace to the hearers”</a:t>
            </a:r>
            <a:endParaRPr lang="en-US" sz="3600" dirty="0"/>
          </a:p>
          <a:p>
            <a:pPr marL="0" indent="0">
              <a:buNone/>
            </a:pPr>
            <a:r>
              <a:rPr lang="en-US" sz="3600" i="1" dirty="0"/>
              <a:t> </a:t>
            </a:r>
            <a:endParaRPr lang="en-US" sz="3600" dirty="0"/>
          </a:p>
          <a:p>
            <a:r>
              <a:rPr lang="en-US" sz="3600" b="1" dirty="0"/>
              <a:t>Ephesians 4:30  </a:t>
            </a:r>
            <a:r>
              <a:rPr lang="en-US" sz="3600" i="1" dirty="0"/>
              <a:t>“And do not grieve the Holy Spirit of God, by whom you were sealed for the day of redemption”</a:t>
            </a:r>
            <a:endParaRPr lang="en-US" sz="3600" dirty="0"/>
          </a:p>
          <a:p>
            <a:pPr marL="0" indent="0">
              <a:buNone/>
            </a:pPr>
            <a:r>
              <a:rPr lang="en-US" sz="3600" b="1" dirty="0"/>
              <a:t> </a:t>
            </a:r>
            <a:endParaRPr lang="en-US" sz="3600" dirty="0"/>
          </a:p>
          <a:p>
            <a:r>
              <a:rPr lang="en-US" sz="3600" b="1" dirty="0"/>
              <a:t>Ephesians 4:31  </a:t>
            </a:r>
            <a:r>
              <a:rPr lang="en-US" sz="3600" i="1" dirty="0"/>
              <a:t>“Let all bitterness, wrath, anger, clamor, and evil speaking be put away from you, with all malice”</a:t>
            </a:r>
            <a:endParaRPr lang="en-US" sz="3600" dirty="0"/>
          </a:p>
        </p:txBody>
      </p:sp>
    </p:spTree>
    <p:extLst>
      <p:ext uri="{BB962C8B-B14F-4D97-AF65-F5344CB8AC3E}">
        <p14:creationId xmlns:p14="http://schemas.microsoft.com/office/powerpoint/2010/main" val="22539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DE19-448B-4E44-9CE8-90507E298EE5}"/>
              </a:ext>
            </a:extLst>
          </p:cNvPr>
          <p:cNvSpPr>
            <a:spLocks noGrp="1"/>
          </p:cNvSpPr>
          <p:nvPr>
            <p:ph type="title"/>
          </p:nvPr>
        </p:nvSpPr>
        <p:spPr/>
        <p:txBody>
          <a:bodyPr>
            <a:normAutofit/>
          </a:bodyPr>
          <a:lstStyle/>
          <a:p>
            <a:r>
              <a:rPr lang="en-US" sz="4800" b="1" dirty="0"/>
              <a:t>Numbers 21</a:t>
            </a:r>
          </a:p>
        </p:txBody>
      </p:sp>
      <p:sp>
        <p:nvSpPr>
          <p:cNvPr id="3" name="Content Placeholder 2">
            <a:extLst>
              <a:ext uri="{FF2B5EF4-FFF2-40B4-BE49-F238E27FC236}">
                <a16:creationId xmlns:a16="http://schemas.microsoft.com/office/drawing/2014/main" id="{AF49895F-CB1A-4EAC-872A-7F9087536CDB}"/>
              </a:ext>
            </a:extLst>
          </p:cNvPr>
          <p:cNvSpPr>
            <a:spLocks noGrp="1"/>
          </p:cNvSpPr>
          <p:nvPr>
            <p:ph idx="1"/>
          </p:nvPr>
        </p:nvSpPr>
        <p:spPr/>
        <p:txBody>
          <a:bodyPr>
            <a:normAutofit/>
          </a:bodyPr>
          <a:lstStyle/>
          <a:p>
            <a:r>
              <a:rPr lang="en-US" sz="3600" b="1" dirty="0"/>
              <a:t>21:4-5</a:t>
            </a:r>
            <a:r>
              <a:rPr lang="en-US" sz="3600" dirty="0"/>
              <a:t>   </a:t>
            </a:r>
            <a:r>
              <a:rPr lang="en-US" sz="3600" i="1" dirty="0"/>
              <a:t>“discouraged”  </a:t>
            </a:r>
            <a:r>
              <a:rPr lang="en-US" sz="3600" dirty="0"/>
              <a:t>(‘impatient’)</a:t>
            </a:r>
          </a:p>
          <a:p>
            <a:r>
              <a:rPr lang="en-US" sz="3600" b="1" dirty="0"/>
              <a:t>21:6</a:t>
            </a:r>
            <a:r>
              <a:rPr lang="en-US" sz="3600" dirty="0"/>
              <a:t>   Wow !</a:t>
            </a:r>
          </a:p>
          <a:p>
            <a:r>
              <a:rPr lang="en-US" sz="3600" b="1" dirty="0"/>
              <a:t>21:7</a:t>
            </a:r>
            <a:r>
              <a:rPr lang="en-US" sz="3600" dirty="0"/>
              <a:t>   Repentance</a:t>
            </a:r>
          </a:p>
          <a:p>
            <a:r>
              <a:rPr lang="en-US" sz="3600" b="1" dirty="0"/>
              <a:t>21:8-9</a:t>
            </a:r>
            <a:r>
              <a:rPr lang="en-US" sz="3600" dirty="0"/>
              <a:t>   </a:t>
            </a:r>
            <a:r>
              <a:rPr lang="en-US" sz="3600" dirty="0" err="1"/>
              <a:t>Hmmmmm</a:t>
            </a:r>
            <a:r>
              <a:rPr lang="en-US" sz="3600" dirty="0"/>
              <a:t>…</a:t>
            </a:r>
          </a:p>
        </p:txBody>
      </p:sp>
      <p:pic>
        <p:nvPicPr>
          <p:cNvPr id="4" name="Picture 3">
            <a:extLst>
              <a:ext uri="{FF2B5EF4-FFF2-40B4-BE49-F238E27FC236}">
                <a16:creationId xmlns:a16="http://schemas.microsoft.com/office/drawing/2014/main" id="{02E35EC5-A224-4FD4-853E-F428982818C1}"/>
              </a:ext>
            </a:extLst>
          </p:cNvPr>
          <p:cNvPicPr>
            <a:picLocks noChangeAspect="1"/>
          </p:cNvPicPr>
          <p:nvPr/>
        </p:nvPicPr>
        <p:blipFill>
          <a:blip r:embed="rId2"/>
          <a:stretch>
            <a:fillRect/>
          </a:stretch>
        </p:blipFill>
        <p:spPr>
          <a:xfrm>
            <a:off x="7119688" y="3053766"/>
            <a:ext cx="5072312" cy="3804234"/>
          </a:xfrm>
          <a:prstGeom prst="rect">
            <a:avLst/>
          </a:prstGeom>
        </p:spPr>
      </p:pic>
    </p:spTree>
    <p:extLst>
      <p:ext uri="{BB962C8B-B14F-4D97-AF65-F5344CB8AC3E}">
        <p14:creationId xmlns:p14="http://schemas.microsoft.com/office/powerpoint/2010/main" val="301615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EDA1-D6D6-4245-98A8-EBD8E6A64CEF}"/>
              </a:ext>
            </a:extLst>
          </p:cNvPr>
          <p:cNvSpPr>
            <a:spLocks noGrp="1"/>
          </p:cNvSpPr>
          <p:nvPr>
            <p:ph type="title"/>
          </p:nvPr>
        </p:nvSpPr>
        <p:spPr/>
        <p:txBody>
          <a:bodyPr>
            <a:normAutofit/>
          </a:bodyPr>
          <a:lstStyle/>
          <a:p>
            <a:r>
              <a:rPr lang="en-US" sz="5400" b="1" dirty="0"/>
              <a:t>John 3</a:t>
            </a:r>
          </a:p>
        </p:txBody>
      </p:sp>
      <p:sp>
        <p:nvSpPr>
          <p:cNvPr id="3" name="Content Placeholder 2">
            <a:extLst>
              <a:ext uri="{FF2B5EF4-FFF2-40B4-BE49-F238E27FC236}">
                <a16:creationId xmlns:a16="http://schemas.microsoft.com/office/drawing/2014/main" id="{C8C141A8-90D6-4C37-B66D-0CCC39020ACD}"/>
              </a:ext>
            </a:extLst>
          </p:cNvPr>
          <p:cNvSpPr>
            <a:spLocks noGrp="1"/>
          </p:cNvSpPr>
          <p:nvPr>
            <p:ph idx="1"/>
          </p:nvPr>
        </p:nvSpPr>
        <p:spPr/>
        <p:txBody>
          <a:bodyPr>
            <a:normAutofit/>
          </a:bodyPr>
          <a:lstStyle/>
          <a:p>
            <a:r>
              <a:rPr lang="en-US" sz="3600" b="1" dirty="0"/>
              <a:t>John 3:14-15  </a:t>
            </a:r>
            <a:r>
              <a:rPr lang="en-US" sz="3600" i="1" dirty="0"/>
              <a:t>“And as Moses lifted up the serpent in the wilderness, even so must the Son of Man be lifted up, that whoever believes in Him should not perish but have eternal life”</a:t>
            </a:r>
            <a:endParaRPr lang="en-US" sz="3600" dirty="0"/>
          </a:p>
        </p:txBody>
      </p:sp>
      <p:pic>
        <p:nvPicPr>
          <p:cNvPr id="4" name="Picture 3">
            <a:extLst>
              <a:ext uri="{FF2B5EF4-FFF2-40B4-BE49-F238E27FC236}">
                <a16:creationId xmlns:a16="http://schemas.microsoft.com/office/drawing/2014/main" id="{5C8778CF-D570-4E0E-BD63-FD8E7BFFCBC8}"/>
              </a:ext>
            </a:extLst>
          </p:cNvPr>
          <p:cNvPicPr>
            <a:picLocks noChangeAspect="1"/>
          </p:cNvPicPr>
          <p:nvPr/>
        </p:nvPicPr>
        <p:blipFill>
          <a:blip r:embed="rId2"/>
          <a:stretch>
            <a:fillRect/>
          </a:stretch>
        </p:blipFill>
        <p:spPr>
          <a:xfrm>
            <a:off x="9686925" y="4000500"/>
            <a:ext cx="2505075" cy="2857500"/>
          </a:xfrm>
          <a:prstGeom prst="rect">
            <a:avLst/>
          </a:prstGeom>
        </p:spPr>
      </p:pic>
    </p:spTree>
    <p:extLst>
      <p:ext uri="{BB962C8B-B14F-4D97-AF65-F5344CB8AC3E}">
        <p14:creationId xmlns:p14="http://schemas.microsoft.com/office/powerpoint/2010/main" val="16631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3B1A-9F2B-4FF3-A5BA-70D6CB887AC8}"/>
              </a:ext>
            </a:extLst>
          </p:cNvPr>
          <p:cNvSpPr>
            <a:spLocks noGrp="1"/>
          </p:cNvSpPr>
          <p:nvPr>
            <p:ph type="title"/>
          </p:nvPr>
        </p:nvSpPr>
        <p:spPr/>
        <p:txBody>
          <a:bodyPr>
            <a:normAutofit/>
          </a:bodyPr>
          <a:lstStyle/>
          <a:p>
            <a:r>
              <a:rPr lang="en-US" sz="5400" b="1" dirty="0"/>
              <a:t>John 3</a:t>
            </a:r>
          </a:p>
        </p:txBody>
      </p:sp>
      <p:sp>
        <p:nvSpPr>
          <p:cNvPr id="3" name="Content Placeholder 2">
            <a:extLst>
              <a:ext uri="{FF2B5EF4-FFF2-40B4-BE49-F238E27FC236}">
                <a16:creationId xmlns:a16="http://schemas.microsoft.com/office/drawing/2014/main" id="{249647EF-D98B-4BF3-8A72-895FCDB9AA2B}"/>
              </a:ext>
            </a:extLst>
          </p:cNvPr>
          <p:cNvSpPr>
            <a:spLocks noGrp="1"/>
          </p:cNvSpPr>
          <p:nvPr>
            <p:ph idx="1"/>
          </p:nvPr>
        </p:nvSpPr>
        <p:spPr>
          <a:xfrm>
            <a:off x="838200" y="1825625"/>
            <a:ext cx="10515600" cy="4835234"/>
          </a:xfrm>
        </p:spPr>
        <p:txBody>
          <a:bodyPr>
            <a:normAutofit/>
          </a:bodyPr>
          <a:lstStyle/>
          <a:p>
            <a:r>
              <a:rPr lang="en-US" sz="3600" b="1" dirty="0"/>
              <a:t>John 3:3-5  </a:t>
            </a:r>
            <a:r>
              <a:rPr lang="en-US" sz="3600" i="1" dirty="0"/>
              <a:t>“Jesus answered and said to him, Most assuredly, I say to you, unless one is born again, he cannot see the kingdom of God. Nicodemus said to Him, How can a man be born when he is old? Can he enter a second time into his mother’s womb and be born? Jesus answered, Most assuredly, I say to you, unless one is born of water and the Spirit, he cannot enter the kingdom of God”</a:t>
            </a:r>
            <a:endParaRPr lang="en-US" sz="3600" dirty="0"/>
          </a:p>
        </p:txBody>
      </p:sp>
    </p:spTree>
    <p:extLst>
      <p:ext uri="{BB962C8B-B14F-4D97-AF65-F5344CB8AC3E}">
        <p14:creationId xmlns:p14="http://schemas.microsoft.com/office/powerpoint/2010/main" val="178184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0CFD-EC6E-4562-BF34-0CF71D8363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D36EBB-10E5-47E8-8B75-143F8D3C75EB}"/>
              </a:ext>
            </a:extLst>
          </p:cNvPr>
          <p:cNvSpPr>
            <a:spLocks noGrp="1"/>
          </p:cNvSpPr>
          <p:nvPr>
            <p:ph idx="1"/>
          </p:nvPr>
        </p:nvSpPr>
        <p:spPr>
          <a:xfrm>
            <a:off x="838200" y="1436914"/>
            <a:ext cx="10515600" cy="4740049"/>
          </a:xfrm>
        </p:spPr>
        <p:txBody>
          <a:bodyPr>
            <a:normAutofit/>
          </a:bodyPr>
          <a:lstStyle/>
          <a:p>
            <a:r>
              <a:rPr lang="en-US" sz="3600" b="1" dirty="0"/>
              <a:t>Acts 2:38  </a:t>
            </a:r>
            <a:r>
              <a:rPr lang="en-US" sz="3600" i="1" dirty="0"/>
              <a:t>“Then Peter said to them, Repent, and let every one of you be baptized in the name of Jesus Christ for the remission of sins; and you shall receive the gift of the Holy Spirit”</a:t>
            </a:r>
            <a:endParaRPr lang="en-US" sz="3600" dirty="0"/>
          </a:p>
        </p:txBody>
      </p:sp>
      <p:pic>
        <p:nvPicPr>
          <p:cNvPr id="5" name="Picture 4">
            <a:extLst>
              <a:ext uri="{FF2B5EF4-FFF2-40B4-BE49-F238E27FC236}">
                <a16:creationId xmlns:a16="http://schemas.microsoft.com/office/drawing/2014/main" id="{8A2CADA5-1845-45C5-A478-D367692D8D09}"/>
              </a:ext>
            </a:extLst>
          </p:cNvPr>
          <p:cNvPicPr>
            <a:picLocks noChangeAspect="1"/>
          </p:cNvPicPr>
          <p:nvPr/>
        </p:nvPicPr>
        <p:blipFill>
          <a:blip r:embed="rId2"/>
          <a:stretch>
            <a:fillRect/>
          </a:stretch>
        </p:blipFill>
        <p:spPr>
          <a:xfrm>
            <a:off x="7389845" y="3429795"/>
            <a:ext cx="4802155" cy="3428205"/>
          </a:xfrm>
          <a:prstGeom prst="rect">
            <a:avLst/>
          </a:prstGeom>
          <a:ln>
            <a:noFill/>
          </a:ln>
          <a:effectLst>
            <a:softEdge rad="112500"/>
          </a:effectLst>
        </p:spPr>
      </p:pic>
    </p:spTree>
    <p:extLst>
      <p:ext uri="{BB962C8B-B14F-4D97-AF65-F5344CB8AC3E}">
        <p14:creationId xmlns:p14="http://schemas.microsoft.com/office/powerpoint/2010/main" val="34747128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160</TotalTime>
  <Words>360</Words>
  <Application>Microsoft Office PowerPoint</Application>
  <PresentationFormat>Widescreen</PresentationFormat>
  <Paragraphs>25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Aharoni</vt:lpstr>
      <vt:lpstr>Aldhabi</vt:lpstr>
      <vt:lpstr>Arial</vt:lpstr>
      <vt:lpstr>Arial Black</vt:lpstr>
      <vt:lpstr>Calibri</vt:lpstr>
      <vt:lpstr>Calibri Light</vt:lpstr>
      <vt:lpstr>Office Theme</vt:lpstr>
      <vt:lpstr>PowerPoint Presentation</vt:lpstr>
      <vt:lpstr>Jesus the Serpent</vt:lpstr>
      <vt:lpstr>Numbers 21</vt:lpstr>
      <vt:lpstr>PowerPoint Presentation</vt:lpstr>
      <vt:lpstr>PowerPoint Presentation</vt:lpstr>
      <vt:lpstr>Numbers 21</vt:lpstr>
      <vt:lpstr>John 3</vt:lpstr>
      <vt:lpstr>John 3</vt:lpstr>
      <vt:lpstr>PowerPoint Presentation</vt:lpstr>
      <vt:lpstr>PowerPoint Presentation</vt:lpstr>
      <vt:lpstr>It’s  all  about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Lancaster</dc:creator>
  <cp:lastModifiedBy>Doug Lancaster</cp:lastModifiedBy>
  <cp:revision>7</cp:revision>
  <dcterms:created xsi:type="dcterms:W3CDTF">2020-05-29T22:28:51Z</dcterms:created>
  <dcterms:modified xsi:type="dcterms:W3CDTF">2022-03-19T22:59:42Z</dcterms:modified>
</cp:coreProperties>
</file>