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5A2185-4B90-4D53-9E0E-ACA036153155}"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247FB-54C5-4EFC-A04B-5115EA6E9228}" type="slidenum">
              <a:rPr lang="en-US" smtClean="0"/>
              <a:t>‹#›</a:t>
            </a:fld>
            <a:endParaRPr lang="en-US"/>
          </a:p>
        </p:txBody>
      </p:sp>
    </p:spTree>
    <p:extLst>
      <p:ext uri="{BB962C8B-B14F-4D97-AF65-F5344CB8AC3E}">
        <p14:creationId xmlns:p14="http://schemas.microsoft.com/office/powerpoint/2010/main" val="107039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5A2185-4B90-4D53-9E0E-ACA036153155}"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247FB-54C5-4EFC-A04B-5115EA6E9228}" type="slidenum">
              <a:rPr lang="en-US" smtClean="0"/>
              <a:t>‹#›</a:t>
            </a:fld>
            <a:endParaRPr lang="en-US"/>
          </a:p>
        </p:txBody>
      </p:sp>
    </p:spTree>
    <p:extLst>
      <p:ext uri="{BB962C8B-B14F-4D97-AF65-F5344CB8AC3E}">
        <p14:creationId xmlns:p14="http://schemas.microsoft.com/office/powerpoint/2010/main" val="360633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5A2185-4B90-4D53-9E0E-ACA036153155}"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247FB-54C5-4EFC-A04B-5115EA6E9228}" type="slidenum">
              <a:rPr lang="en-US" smtClean="0"/>
              <a:t>‹#›</a:t>
            </a:fld>
            <a:endParaRPr lang="en-US"/>
          </a:p>
        </p:txBody>
      </p:sp>
    </p:spTree>
    <p:extLst>
      <p:ext uri="{BB962C8B-B14F-4D97-AF65-F5344CB8AC3E}">
        <p14:creationId xmlns:p14="http://schemas.microsoft.com/office/powerpoint/2010/main" val="269276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5A2185-4B90-4D53-9E0E-ACA036153155}"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247FB-54C5-4EFC-A04B-5115EA6E9228}" type="slidenum">
              <a:rPr lang="en-US" smtClean="0"/>
              <a:t>‹#›</a:t>
            </a:fld>
            <a:endParaRPr lang="en-US"/>
          </a:p>
        </p:txBody>
      </p:sp>
    </p:spTree>
    <p:extLst>
      <p:ext uri="{BB962C8B-B14F-4D97-AF65-F5344CB8AC3E}">
        <p14:creationId xmlns:p14="http://schemas.microsoft.com/office/powerpoint/2010/main" val="409950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5A2185-4B90-4D53-9E0E-ACA036153155}"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247FB-54C5-4EFC-A04B-5115EA6E9228}" type="slidenum">
              <a:rPr lang="en-US" smtClean="0"/>
              <a:t>‹#›</a:t>
            </a:fld>
            <a:endParaRPr lang="en-US"/>
          </a:p>
        </p:txBody>
      </p:sp>
    </p:spTree>
    <p:extLst>
      <p:ext uri="{BB962C8B-B14F-4D97-AF65-F5344CB8AC3E}">
        <p14:creationId xmlns:p14="http://schemas.microsoft.com/office/powerpoint/2010/main" val="15638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5A2185-4B90-4D53-9E0E-ACA036153155}"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247FB-54C5-4EFC-A04B-5115EA6E9228}" type="slidenum">
              <a:rPr lang="en-US" smtClean="0"/>
              <a:t>‹#›</a:t>
            </a:fld>
            <a:endParaRPr lang="en-US"/>
          </a:p>
        </p:txBody>
      </p:sp>
    </p:spTree>
    <p:extLst>
      <p:ext uri="{BB962C8B-B14F-4D97-AF65-F5344CB8AC3E}">
        <p14:creationId xmlns:p14="http://schemas.microsoft.com/office/powerpoint/2010/main" val="32571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5A2185-4B90-4D53-9E0E-ACA036153155}" type="datetimeFigureOut">
              <a:rPr lang="en-US" smtClean="0"/>
              <a:t>3/19/2022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6247FB-54C5-4EFC-A04B-5115EA6E9228}" type="slidenum">
              <a:rPr lang="en-US" smtClean="0"/>
              <a:t>‹#›</a:t>
            </a:fld>
            <a:endParaRPr lang="en-US"/>
          </a:p>
        </p:txBody>
      </p:sp>
    </p:spTree>
    <p:extLst>
      <p:ext uri="{BB962C8B-B14F-4D97-AF65-F5344CB8AC3E}">
        <p14:creationId xmlns:p14="http://schemas.microsoft.com/office/powerpoint/2010/main" val="724773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5A2185-4B90-4D53-9E0E-ACA036153155}" type="datetimeFigureOut">
              <a:rPr lang="en-US" smtClean="0"/>
              <a:t>3/19/2022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6247FB-54C5-4EFC-A04B-5115EA6E9228}" type="slidenum">
              <a:rPr lang="en-US" smtClean="0"/>
              <a:t>‹#›</a:t>
            </a:fld>
            <a:endParaRPr lang="en-US"/>
          </a:p>
        </p:txBody>
      </p:sp>
    </p:spTree>
    <p:extLst>
      <p:ext uri="{BB962C8B-B14F-4D97-AF65-F5344CB8AC3E}">
        <p14:creationId xmlns:p14="http://schemas.microsoft.com/office/powerpoint/2010/main" val="2121428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A2185-4B90-4D53-9E0E-ACA036153155}" type="datetimeFigureOut">
              <a:rPr lang="en-US" smtClean="0"/>
              <a:t>3/19/2022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6247FB-54C5-4EFC-A04B-5115EA6E9228}" type="slidenum">
              <a:rPr lang="en-US" smtClean="0"/>
              <a:t>‹#›</a:t>
            </a:fld>
            <a:endParaRPr lang="en-US"/>
          </a:p>
        </p:txBody>
      </p:sp>
    </p:spTree>
    <p:extLst>
      <p:ext uri="{BB962C8B-B14F-4D97-AF65-F5344CB8AC3E}">
        <p14:creationId xmlns:p14="http://schemas.microsoft.com/office/powerpoint/2010/main" val="137955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5A2185-4B90-4D53-9E0E-ACA036153155}"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247FB-54C5-4EFC-A04B-5115EA6E9228}" type="slidenum">
              <a:rPr lang="en-US" smtClean="0"/>
              <a:t>‹#›</a:t>
            </a:fld>
            <a:endParaRPr lang="en-US"/>
          </a:p>
        </p:txBody>
      </p:sp>
    </p:spTree>
    <p:extLst>
      <p:ext uri="{BB962C8B-B14F-4D97-AF65-F5344CB8AC3E}">
        <p14:creationId xmlns:p14="http://schemas.microsoft.com/office/powerpoint/2010/main" val="3813622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5A2185-4B90-4D53-9E0E-ACA036153155}"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247FB-54C5-4EFC-A04B-5115EA6E9228}" type="slidenum">
              <a:rPr lang="en-US" smtClean="0"/>
              <a:t>‹#›</a:t>
            </a:fld>
            <a:endParaRPr lang="en-US"/>
          </a:p>
        </p:txBody>
      </p:sp>
    </p:spTree>
    <p:extLst>
      <p:ext uri="{BB962C8B-B14F-4D97-AF65-F5344CB8AC3E}">
        <p14:creationId xmlns:p14="http://schemas.microsoft.com/office/powerpoint/2010/main" val="4285493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A2185-4B90-4D53-9E0E-ACA036153155}" type="datetimeFigureOut">
              <a:rPr lang="en-US" smtClean="0"/>
              <a:t>3/19/2022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247FB-54C5-4EFC-A04B-5115EA6E9228}" type="slidenum">
              <a:rPr lang="en-US" smtClean="0"/>
              <a:t>‹#›</a:t>
            </a:fld>
            <a:endParaRPr lang="en-US"/>
          </a:p>
        </p:txBody>
      </p:sp>
    </p:spTree>
    <p:extLst>
      <p:ext uri="{BB962C8B-B14F-4D97-AF65-F5344CB8AC3E}">
        <p14:creationId xmlns:p14="http://schemas.microsoft.com/office/powerpoint/2010/main" val="36881624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38A6-56C8-4C2D-A600-E0D80D311CF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414B763-689D-4CAF-B065-70DB0FFC7E3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5643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E8C52-718B-49D3-B6A0-0F92A4123A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AC0D45-3B4B-4FBD-9C9C-46CE445A9549}"/>
              </a:ext>
            </a:extLst>
          </p:cNvPr>
          <p:cNvSpPr>
            <a:spLocks noGrp="1"/>
          </p:cNvSpPr>
          <p:nvPr>
            <p:ph idx="1"/>
          </p:nvPr>
        </p:nvSpPr>
        <p:spPr>
          <a:xfrm>
            <a:off x="838200" y="1026367"/>
            <a:ext cx="10515600" cy="5150596"/>
          </a:xfrm>
        </p:spPr>
        <p:txBody>
          <a:bodyPr>
            <a:normAutofit/>
          </a:bodyPr>
          <a:lstStyle/>
          <a:p>
            <a:pPr marL="0" marR="0">
              <a:lnSpc>
                <a:spcPct val="107000"/>
              </a:lnSpc>
              <a:spcBef>
                <a:spcPts val="0"/>
              </a:spcBef>
              <a:spcAft>
                <a:spcPts val="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1 Corinthians 2:5  </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“that your faith should not be in the wisdom of men but in the power of God”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Hebrews 13:5-6  </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“Let your conduct be without covetousness; be content with such things as you have. For He Himself has said, I will never leave you nor forsake you. So we may boldly say: The LORD is my helper; I will not fear. What can man do to me?”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057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E7471-6660-4C32-B1DF-A4ECCF7F14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2E07BD-4C40-491A-B31B-ED32172CB9E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24227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D293-6EDB-4842-BD58-E76524EFD02A}"/>
              </a:ext>
            </a:extLst>
          </p:cNvPr>
          <p:cNvSpPr>
            <a:spLocks noGrp="1"/>
          </p:cNvSpPr>
          <p:nvPr>
            <p:ph type="title"/>
          </p:nvPr>
        </p:nvSpPr>
        <p:spPr>
          <a:xfrm>
            <a:off x="838200" y="5514181"/>
            <a:ext cx="10515600" cy="1325563"/>
          </a:xfrm>
        </p:spPr>
        <p:txBody>
          <a:bodyPr>
            <a:normAutofit/>
          </a:bodyPr>
          <a:lstStyle/>
          <a:p>
            <a:pPr algn="ctr"/>
            <a:r>
              <a:rPr lang="en-US" sz="5400" dirty="0">
                <a:solidFill>
                  <a:schemeClr val="accent3"/>
                </a:solidFill>
                <a:latin typeface="Arial Black" panose="020B0A04020102020204" pitchFamily="34" charset="0"/>
              </a:rPr>
              <a:t>Who Was In Control ?</a:t>
            </a:r>
          </a:p>
        </p:txBody>
      </p:sp>
    </p:spTree>
    <p:extLst>
      <p:ext uri="{BB962C8B-B14F-4D97-AF65-F5344CB8AC3E}">
        <p14:creationId xmlns:p14="http://schemas.microsoft.com/office/powerpoint/2010/main" val="219253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9838D-CA94-464E-A0CA-0D9FA70E6185}"/>
              </a:ext>
            </a:extLst>
          </p:cNvPr>
          <p:cNvSpPr>
            <a:spLocks noGrp="1"/>
          </p:cNvSpPr>
          <p:nvPr>
            <p:ph type="title"/>
          </p:nvPr>
        </p:nvSpPr>
        <p:spPr/>
        <p:txBody>
          <a:bodyPr>
            <a:normAutofit/>
          </a:bodyPr>
          <a:lstStyle/>
          <a:p>
            <a:pPr algn="ctr"/>
            <a:r>
              <a:rPr lang="en-US" sz="5400" b="1" dirty="0">
                <a:solidFill>
                  <a:srgbClr val="FFC000"/>
                </a:solidFill>
                <a:latin typeface="Arial Rounded MT Bold" panose="020F0704030504030204" pitchFamily="34" charset="0"/>
              </a:rPr>
              <a:t>WHO Was In Control ?</a:t>
            </a:r>
          </a:p>
        </p:txBody>
      </p:sp>
      <p:sp>
        <p:nvSpPr>
          <p:cNvPr id="3" name="Content Placeholder 2">
            <a:extLst>
              <a:ext uri="{FF2B5EF4-FFF2-40B4-BE49-F238E27FC236}">
                <a16:creationId xmlns:a16="http://schemas.microsoft.com/office/drawing/2014/main" id="{FD6489BE-0BA4-40A7-A5F3-09CC248E9535}"/>
              </a:ext>
            </a:extLst>
          </p:cNvPr>
          <p:cNvSpPr>
            <a:spLocks noGrp="1"/>
          </p:cNvSpPr>
          <p:nvPr>
            <p:ph idx="1"/>
          </p:nvPr>
        </p:nvSpPr>
        <p:spPr>
          <a:xfrm>
            <a:off x="838200" y="1825625"/>
            <a:ext cx="5124061" cy="4780448"/>
          </a:xfrm>
        </p:spPr>
        <p:txBody>
          <a:bodyPr>
            <a:normAutofit/>
          </a:bodyPr>
          <a:lstStyle/>
          <a:p>
            <a:r>
              <a:rPr lang="en-US" sz="3600" dirty="0"/>
              <a:t>Job’s Losses</a:t>
            </a:r>
          </a:p>
          <a:p>
            <a:r>
              <a:rPr lang="en-US" sz="3600" dirty="0"/>
              <a:t>Egyptian Bondage</a:t>
            </a:r>
          </a:p>
          <a:p>
            <a:r>
              <a:rPr lang="en-US" sz="3600" dirty="0"/>
              <a:t>Wilderness Wandering</a:t>
            </a:r>
          </a:p>
          <a:p>
            <a:r>
              <a:rPr lang="en-US" sz="3600" dirty="0"/>
              <a:t>Assyrian Captivity</a:t>
            </a:r>
          </a:p>
          <a:p>
            <a:r>
              <a:rPr lang="en-US" sz="3600" dirty="0"/>
              <a:t>Jeremiah’s Troubles</a:t>
            </a:r>
          </a:p>
          <a:p>
            <a:r>
              <a:rPr lang="en-US" sz="3600" dirty="0"/>
              <a:t>Babylonian Captivity</a:t>
            </a:r>
          </a:p>
          <a:p>
            <a:r>
              <a:rPr lang="en-US" sz="3600" dirty="0"/>
              <a:t>Christians’ Persecution</a:t>
            </a:r>
          </a:p>
        </p:txBody>
      </p:sp>
      <p:sp>
        <p:nvSpPr>
          <p:cNvPr id="4" name="Content Placeholder 2">
            <a:extLst>
              <a:ext uri="{FF2B5EF4-FFF2-40B4-BE49-F238E27FC236}">
                <a16:creationId xmlns:a16="http://schemas.microsoft.com/office/drawing/2014/main" id="{799C9B7E-0250-47FC-8928-746217EE62C9}"/>
              </a:ext>
            </a:extLst>
          </p:cNvPr>
          <p:cNvSpPr txBox="1">
            <a:spLocks/>
          </p:cNvSpPr>
          <p:nvPr/>
        </p:nvSpPr>
        <p:spPr>
          <a:xfrm>
            <a:off x="6229741" y="1825625"/>
            <a:ext cx="5257799" cy="4780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Job 1:8-12</a:t>
            </a:r>
          </a:p>
          <a:p>
            <a:r>
              <a:rPr lang="en-US" sz="3600" b="1" dirty="0"/>
              <a:t>Exo. 1 ; 5:6-11</a:t>
            </a:r>
          </a:p>
          <a:p>
            <a:r>
              <a:rPr lang="en-US" sz="3600" b="1" dirty="0"/>
              <a:t>Num. 13  Heb. 3:16-18</a:t>
            </a:r>
          </a:p>
          <a:p>
            <a:r>
              <a:rPr lang="en-US" sz="3600" b="1" dirty="0"/>
              <a:t>2 Kgs. 17   Am. 4:2-3</a:t>
            </a:r>
          </a:p>
          <a:p>
            <a:r>
              <a:rPr lang="en-US" sz="3600" b="1" dirty="0"/>
              <a:t>Jer. 7:27 ; 20 ; 26 ; 38</a:t>
            </a:r>
          </a:p>
          <a:p>
            <a:r>
              <a:rPr lang="en-US" sz="3600" b="1" dirty="0"/>
              <a:t>Jer. 52:4-6 ; Lam.  2 ; 4</a:t>
            </a:r>
          </a:p>
          <a:p>
            <a:r>
              <a:rPr lang="en-US" sz="3600" b="1" dirty="0"/>
              <a:t>Mt. 5:10-11 ; Ax. 8:1, 3</a:t>
            </a:r>
          </a:p>
        </p:txBody>
      </p:sp>
    </p:spTree>
    <p:extLst>
      <p:ext uri="{BB962C8B-B14F-4D97-AF65-F5344CB8AC3E}">
        <p14:creationId xmlns:p14="http://schemas.microsoft.com/office/powerpoint/2010/main" val="251656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 calcmode="lin" valueType="num">
                                      <p:cBhvr additive="base">
                                        <p:cTn id="51"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additive="base">
                                        <p:cTn id="5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txEl>
                                              <p:pRg st="6" end="6"/>
                                            </p:txEl>
                                          </p:spTgt>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 calcmode="lin" valueType="num">
                                      <p:cBhvr additive="base">
                                        <p:cTn id="61"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B16A-31AD-43E2-B6FF-D1E7C69F77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02CC96-D0A9-4C2A-AE3F-C07DE0129709}"/>
              </a:ext>
            </a:extLst>
          </p:cNvPr>
          <p:cNvSpPr>
            <a:spLocks noGrp="1"/>
          </p:cNvSpPr>
          <p:nvPr>
            <p:ph idx="1"/>
          </p:nvPr>
        </p:nvSpPr>
        <p:spPr>
          <a:xfrm>
            <a:off x="838200" y="1530220"/>
            <a:ext cx="10515600" cy="4646743"/>
          </a:xfrm>
        </p:spPr>
        <p:txBody>
          <a:bodyPr/>
          <a:lstStyle/>
          <a:p>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Hebrews 11:36-38  </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“Still others had trials of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mockings</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scourgings</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yes, and of chains and imprisonment. They were stoned, they were sawn in two, were tempted, were slain with the sword. They wandered about in sheepskins and goatskins, being destitute, afflicted, tormented – of whom the world was not worthy. They wandered in deserts and mountains, in dens and caves of the earth”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5651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216FA-2B1B-4117-B4FE-6FCE4CB4DC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1DF1FB-1ADB-4B6F-B252-6B7287C68EE8}"/>
              </a:ext>
            </a:extLst>
          </p:cNvPr>
          <p:cNvSpPr>
            <a:spLocks noGrp="1"/>
          </p:cNvSpPr>
          <p:nvPr>
            <p:ph idx="1"/>
          </p:nvPr>
        </p:nvSpPr>
        <p:spPr>
          <a:xfrm>
            <a:off x="838200" y="1365956"/>
            <a:ext cx="10515600" cy="4811007"/>
          </a:xfrm>
        </p:spPr>
        <p:txBody>
          <a:bodyPr/>
          <a:lstStyle/>
          <a:p>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1 Peter 4:12  </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“Beloved, </a:t>
            </a:r>
            <a:r>
              <a:rPr lang="en-US" sz="3600" i="1" u="sng" dirty="0">
                <a:effectLst/>
                <a:latin typeface="Times New Roman" panose="02020603050405020304" pitchFamily="18" charset="0"/>
                <a:ea typeface="Calibri" panose="020F0502020204030204" pitchFamily="34" charset="0"/>
                <a:cs typeface="Times New Roman" panose="02020603050405020304" pitchFamily="18" charset="0"/>
              </a:rPr>
              <a:t>do</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u="sng" dirty="0">
                <a:effectLst/>
                <a:latin typeface="Times New Roman" panose="02020603050405020304" pitchFamily="18" charset="0"/>
                <a:ea typeface="Calibri" panose="020F0502020204030204" pitchFamily="34" charset="0"/>
                <a:cs typeface="Times New Roman" panose="02020603050405020304" pitchFamily="18" charset="0"/>
              </a:rPr>
              <a:t>not</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u="sng" dirty="0">
                <a:effectLst/>
                <a:latin typeface="Times New Roman" panose="02020603050405020304" pitchFamily="18" charset="0"/>
                <a:ea typeface="Calibri" panose="020F0502020204030204" pitchFamily="34" charset="0"/>
                <a:cs typeface="Times New Roman" panose="02020603050405020304" pitchFamily="18" charset="0"/>
              </a:rPr>
              <a:t>think</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u="sng" dirty="0">
                <a:effectLst/>
                <a:latin typeface="Times New Roman" panose="02020603050405020304" pitchFamily="18" charset="0"/>
                <a:ea typeface="Calibri" panose="020F0502020204030204" pitchFamily="34" charset="0"/>
                <a:cs typeface="Times New Roman" panose="02020603050405020304" pitchFamily="18" charset="0"/>
              </a:rPr>
              <a:t>it</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u="sng" dirty="0">
                <a:effectLst/>
                <a:latin typeface="Times New Roman" panose="02020603050405020304" pitchFamily="18" charset="0"/>
                <a:ea typeface="Calibri" panose="020F0502020204030204" pitchFamily="34" charset="0"/>
                <a:cs typeface="Times New Roman" panose="02020603050405020304" pitchFamily="18" charset="0"/>
              </a:rPr>
              <a:t>strange</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concerning the fiery trial which is to try you, as though some strange thing happened to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FF4F8BD7-9FEC-47A2-A272-AAC2652C672A}"/>
              </a:ext>
            </a:extLst>
          </p:cNvPr>
          <p:cNvPicPr>
            <a:picLocks noChangeAspect="1"/>
          </p:cNvPicPr>
          <p:nvPr/>
        </p:nvPicPr>
        <p:blipFill>
          <a:blip r:embed="rId2"/>
          <a:stretch>
            <a:fillRect/>
          </a:stretch>
        </p:blipFill>
        <p:spPr>
          <a:xfrm>
            <a:off x="8105422" y="3805805"/>
            <a:ext cx="4086578" cy="3052195"/>
          </a:xfrm>
          <a:prstGeom prst="rect">
            <a:avLst/>
          </a:prstGeom>
        </p:spPr>
      </p:pic>
    </p:spTree>
    <p:extLst>
      <p:ext uri="{BB962C8B-B14F-4D97-AF65-F5344CB8AC3E}">
        <p14:creationId xmlns:p14="http://schemas.microsoft.com/office/powerpoint/2010/main" val="800180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C648D-250D-4100-89F3-1DEFFB464F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F598BC-42CB-4185-91E2-E7F81C304B9A}"/>
              </a:ext>
            </a:extLst>
          </p:cNvPr>
          <p:cNvSpPr>
            <a:spLocks noGrp="1"/>
          </p:cNvSpPr>
          <p:nvPr>
            <p:ph idx="1"/>
          </p:nvPr>
        </p:nvSpPr>
        <p:spPr>
          <a:xfrm>
            <a:off x="838200" y="682366"/>
            <a:ext cx="10515600" cy="5793079"/>
          </a:xfrm>
        </p:spPr>
        <p:txBody>
          <a:bodyPr>
            <a:normAutofit/>
          </a:bodyPr>
          <a:lstStyle/>
          <a:p>
            <a:pPr marL="0" marR="0">
              <a:lnSpc>
                <a:spcPct val="107000"/>
              </a:lnSpc>
              <a:spcBef>
                <a:spcPts val="0"/>
              </a:spcBef>
              <a:spcAft>
                <a:spcPts val="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2 Timothy 3:12  </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“Yes, and all who desire to live godly in Christ Jesus will suffer persecution”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John 15:18  </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“If the world hates you, you know that it hated Me before it hated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Luke 6:22  </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“Blessed are you when men hate you, and when they exclude you, and revile you, and cast out your name as evil, for the Son of Man’s sake”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114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2A9D-6363-4382-89A3-DA7BEAF465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B33A5B-CE69-4C75-9DF1-A5FEC0F0E701}"/>
              </a:ext>
            </a:extLst>
          </p:cNvPr>
          <p:cNvSpPr>
            <a:spLocks noGrp="1"/>
          </p:cNvSpPr>
          <p:nvPr>
            <p:ph idx="1"/>
          </p:nvPr>
        </p:nvSpPr>
        <p:spPr>
          <a:xfrm>
            <a:off x="838200" y="811762"/>
            <a:ext cx="10515600" cy="5775649"/>
          </a:xfrm>
        </p:spPr>
        <p:txBody>
          <a:bodyPr>
            <a:normAutofit lnSpcReduction="10000"/>
          </a:bodyPr>
          <a:lstStyle/>
          <a:p>
            <a:pPr marL="0" marR="0">
              <a:lnSpc>
                <a:spcPct val="107000"/>
              </a:lnSpc>
              <a:spcBef>
                <a:spcPts val="0"/>
              </a:spcBef>
              <a:spcAft>
                <a:spcPts val="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James 5:10-11  </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“My brethren, take the prophets, who spoke in the name of the Lord, as an example of suffering and patience. Indeed we count them blessed who endure. You have heard of the perseverance of Job and seen the end intended by the Lord – that the Lord is very compassionate and merciful”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Jeremiah 1:19  </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“They will fight against you, but they </a:t>
            </a:r>
            <a:r>
              <a:rPr lang="en-US" sz="3600" b="1"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shall not prevail </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against you. For I am with you, says the LORD, to deliver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433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9A72E8-67AE-4E81-A336-4677AD6A079D}"/>
              </a:ext>
            </a:extLst>
          </p:cNvPr>
          <p:cNvSpPr>
            <a:spLocks noGrp="1"/>
          </p:cNvSpPr>
          <p:nvPr>
            <p:ph idx="1"/>
          </p:nvPr>
        </p:nvSpPr>
        <p:spPr>
          <a:xfrm>
            <a:off x="838200" y="513184"/>
            <a:ext cx="10515600" cy="6055567"/>
          </a:xfrm>
        </p:spPr>
        <p:txBody>
          <a:bodyPr>
            <a:normAutofit/>
          </a:bodyPr>
          <a:lstStyle/>
          <a:p>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2 Timothy 2:3… 7-13  </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“You therefore must endure </a:t>
            </a:r>
            <a:r>
              <a:rPr lang="en-US" sz="3200" i="1" u="sng" dirty="0">
                <a:effectLst/>
                <a:latin typeface="Times New Roman" panose="02020603050405020304" pitchFamily="18" charset="0"/>
                <a:ea typeface="Calibri" panose="020F0502020204030204" pitchFamily="34" charset="0"/>
                <a:cs typeface="Times New Roman" panose="02020603050405020304" pitchFamily="18" charset="0"/>
              </a:rPr>
              <a:t>hardship</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as a good soldier of Jesus Christ… Consider what I say, and may the Lord give you understanding in all things. Remember that Jesus Christ, of the seed of David, was raised from the dead according to my gospel, for which I suffer trouble as an evildoer, even to the point of chains; but </a:t>
            </a:r>
            <a:r>
              <a:rPr lang="en-US" sz="3200" b="1"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the word of God is not chained</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Therefore I endure all things for the sake of the elect, that they also may obtain the salvation which is in Christ Jesus with eternal glory. This is a faithful saying: For if we died with Him, we shall also live with Him. If we endure, we shall also reign with Him. If we deny Him, He also will deny us. If we are faithless, </a:t>
            </a:r>
            <a:r>
              <a:rPr lang="en-US" sz="3200" b="1"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He remains faithful</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He cannot deny Himself”</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165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188FE-B1F0-44B9-84A1-D79061EC4CF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560C018-184E-4144-A4A4-C5BD105EC5EF}"/>
              </a:ext>
            </a:extLst>
          </p:cNvPr>
          <p:cNvSpPr>
            <a:spLocks noGrp="1"/>
          </p:cNvSpPr>
          <p:nvPr>
            <p:ph idx="1"/>
          </p:nvPr>
        </p:nvSpPr>
        <p:spPr>
          <a:xfrm>
            <a:off x="1940766" y="3280369"/>
            <a:ext cx="9413033" cy="3334920"/>
          </a:xfrm>
        </p:spPr>
        <p:txBody>
          <a:bodyPr>
            <a:normAutofit/>
          </a:bodyPr>
          <a:lstStyle/>
          <a:p>
            <a:r>
              <a:rPr lang="en-US" sz="4400" dirty="0"/>
              <a:t>Trust God</a:t>
            </a:r>
          </a:p>
          <a:p>
            <a:r>
              <a:rPr lang="en-US" sz="4400" dirty="0"/>
              <a:t>Pray to God</a:t>
            </a:r>
          </a:p>
          <a:p>
            <a:r>
              <a:rPr lang="en-US" sz="4400" dirty="0"/>
              <a:t>Live for God</a:t>
            </a:r>
          </a:p>
        </p:txBody>
      </p:sp>
      <p:pic>
        <p:nvPicPr>
          <p:cNvPr id="4" name="Picture 3">
            <a:extLst>
              <a:ext uri="{FF2B5EF4-FFF2-40B4-BE49-F238E27FC236}">
                <a16:creationId xmlns:a16="http://schemas.microsoft.com/office/drawing/2014/main" id="{90910FE1-470A-457F-BA75-29BDE394E5DB}"/>
              </a:ext>
            </a:extLst>
          </p:cNvPr>
          <p:cNvPicPr>
            <a:picLocks noChangeAspect="1"/>
          </p:cNvPicPr>
          <p:nvPr/>
        </p:nvPicPr>
        <p:blipFill>
          <a:blip r:embed="rId2"/>
          <a:stretch>
            <a:fillRect/>
          </a:stretch>
        </p:blipFill>
        <p:spPr>
          <a:xfrm>
            <a:off x="0" y="674511"/>
            <a:ext cx="7738533" cy="2032353"/>
          </a:xfrm>
          <a:prstGeom prst="rect">
            <a:avLst/>
          </a:prstGeom>
        </p:spPr>
      </p:pic>
      <p:pic>
        <p:nvPicPr>
          <p:cNvPr id="5" name="Picture 4">
            <a:extLst>
              <a:ext uri="{FF2B5EF4-FFF2-40B4-BE49-F238E27FC236}">
                <a16:creationId xmlns:a16="http://schemas.microsoft.com/office/drawing/2014/main" id="{1B92EBD1-95EB-4EFF-A585-91082637B69B}"/>
              </a:ext>
            </a:extLst>
          </p:cNvPr>
          <p:cNvPicPr>
            <a:picLocks noChangeAspect="1"/>
          </p:cNvPicPr>
          <p:nvPr/>
        </p:nvPicPr>
        <p:blipFill>
          <a:blip r:embed="rId3"/>
          <a:stretch>
            <a:fillRect/>
          </a:stretch>
        </p:blipFill>
        <p:spPr>
          <a:xfrm>
            <a:off x="6095472" y="3280369"/>
            <a:ext cx="6096528" cy="3432345"/>
          </a:xfrm>
          <a:prstGeom prst="rect">
            <a:avLst/>
          </a:prstGeom>
        </p:spPr>
      </p:pic>
    </p:spTree>
    <p:extLst>
      <p:ext uri="{BB962C8B-B14F-4D97-AF65-F5344CB8AC3E}">
        <p14:creationId xmlns:p14="http://schemas.microsoft.com/office/powerpoint/2010/main" val="403270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68</TotalTime>
  <Words>604</Words>
  <Application>Microsoft Office PowerPoint</Application>
  <PresentationFormat>Widescreen</PresentationFormat>
  <Paragraphs>33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Arial Rounded MT Bold</vt:lpstr>
      <vt:lpstr>Calibri</vt:lpstr>
      <vt:lpstr>Calibri Light</vt:lpstr>
      <vt:lpstr>Times New Roman</vt:lpstr>
      <vt:lpstr>Office Theme</vt:lpstr>
      <vt:lpstr>PowerPoint Presentation</vt:lpstr>
      <vt:lpstr>Who Was In Control ?</vt:lpstr>
      <vt:lpstr>WHO Was In Control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Lancaster</dc:creator>
  <cp:lastModifiedBy>Doug Lancaster</cp:lastModifiedBy>
  <cp:revision>8</cp:revision>
  <dcterms:created xsi:type="dcterms:W3CDTF">2021-01-09T15:50:10Z</dcterms:created>
  <dcterms:modified xsi:type="dcterms:W3CDTF">2022-03-20T00:39:03Z</dcterms:modified>
</cp:coreProperties>
</file>