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4"/>
  </p:notesMasterIdLst>
  <p:handoutMasterIdLst>
    <p:handoutMasterId r:id="rId35"/>
  </p:handoutMasterIdLst>
  <p:sldIdLst>
    <p:sldId id="304" r:id="rId5"/>
    <p:sldId id="296" r:id="rId6"/>
    <p:sldId id="390" r:id="rId7"/>
    <p:sldId id="374" r:id="rId8"/>
    <p:sldId id="376" r:id="rId9"/>
    <p:sldId id="377" r:id="rId10"/>
    <p:sldId id="378" r:id="rId11"/>
    <p:sldId id="379" r:id="rId12"/>
    <p:sldId id="375" r:id="rId13"/>
    <p:sldId id="381" r:id="rId14"/>
    <p:sldId id="380" r:id="rId15"/>
    <p:sldId id="383" r:id="rId16"/>
    <p:sldId id="384" r:id="rId17"/>
    <p:sldId id="389" r:id="rId18"/>
    <p:sldId id="385" r:id="rId19"/>
    <p:sldId id="386" r:id="rId20"/>
    <p:sldId id="387" r:id="rId21"/>
    <p:sldId id="391" r:id="rId22"/>
    <p:sldId id="388" r:id="rId23"/>
    <p:sldId id="392" r:id="rId24"/>
    <p:sldId id="393" r:id="rId25"/>
    <p:sldId id="394" r:id="rId26"/>
    <p:sldId id="395" r:id="rId27"/>
    <p:sldId id="399" r:id="rId28"/>
    <p:sldId id="398" r:id="rId29"/>
    <p:sldId id="400" r:id="rId30"/>
    <p:sldId id="397" r:id="rId31"/>
    <p:sldId id="401" r:id="rId32"/>
    <p:sldId id="402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 varScale="1">
        <p:scale>
          <a:sx n="65" d="100"/>
          <a:sy n="65" d="100"/>
        </p:scale>
        <p:origin x="858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E09D39E5-8DEF-4136-8435-522EF525DC40}"/>
    <pc:docChg chg="modSld">
      <pc:chgData name="College View church of Christ" userId="66daf72c15de8306" providerId="LiveId" clId="{E09D39E5-8DEF-4136-8435-522EF525DC40}" dt="2023-12-13T23:48:33.538" v="0" actId="729"/>
      <pc:docMkLst>
        <pc:docMk/>
      </pc:docMkLst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277664758" sldId="374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468387737" sldId="375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33213434" sldId="376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603610436" sldId="377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436827170" sldId="378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495460320" sldId="379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24605410" sldId="380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546659038" sldId="381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346467964" sldId="383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692828603" sldId="384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987189872" sldId="385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563971233" sldId="386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628280522" sldId="387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4178231267" sldId="388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03271085" sldId="389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609358347" sldId="390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1065276640" sldId="391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108999619" sldId="392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3258072074" sldId="393"/>
        </pc:sldMkLst>
      </pc:sldChg>
      <pc:sldChg chg="mod modShow">
        <pc:chgData name="College View church of Christ" userId="66daf72c15de8306" providerId="LiveId" clId="{E09D39E5-8DEF-4136-8435-522EF525DC40}" dt="2023-12-13T23:48:33.538" v="0" actId="729"/>
        <pc:sldMkLst>
          <pc:docMk/>
          <pc:sldMk cId="2661630339" sldId="394"/>
        </pc:sldMkLst>
      </pc:sldChg>
    </pc:docChg>
  </pc:docChgLst>
  <pc:docChgLst>
    <pc:chgData name="Adam Clark" userId="c60ea259d2e9f9db" providerId="LiveId" clId="{F220A5AE-7D23-4644-A1AE-811965D80AFC}"/>
    <pc:docChg chg="custSel addSld delSld modSld sldOrd">
      <pc:chgData name="Adam Clark" userId="c60ea259d2e9f9db" providerId="LiveId" clId="{F220A5AE-7D23-4644-A1AE-811965D80AFC}" dt="2023-11-29T20:44:02.358" v="1216"/>
      <pc:docMkLst>
        <pc:docMk/>
      </pc:docMkLst>
      <pc:sldChg chg="modSp mod modShow">
        <pc:chgData name="Adam Clark" userId="c60ea259d2e9f9db" providerId="LiveId" clId="{F220A5AE-7D23-4644-A1AE-811965D80AFC}" dt="2023-11-29T18:12:05.712" v="121" actId="313"/>
        <pc:sldMkLst>
          <pc:docMk/>
          <pc:sldMk cId="1277664758" sldId="374"/>
        </pc:sldMkLst>
        <pc:spChg chg="mod">
          <ac:chgData name="Adam Clark" userId="c60ea259d2e9f9db" providerId="LiveId" clId="{F220A5AE-7D23-4644-A1AE-811965D80AFC}" dt="2023-11-22T18:08:20.283" v="4" actId="20577"/>
          <ac:spMkLst>
            <pc:docMk/>
            <pc:sldMk cId="1277664758" sldId="374"/>
            <ac:spMk id="2" creationId="{8200C054-A22A-FE19-AF53-3904BC1646B5}"/>
          </ac:spMkLst>
        </pc:spChg>
        <pc:spChg chg="mod">
          <ac:chgData name="Adam Clark" userId="c60ea259d2e9f9db" providerId="LiveId" clId="{F220A5AE-7D23-4644-A1AE-811965D80AFC}" dt="2023-11-29T18:12:05.712" v="121" actId="313"/>
          <ac:spMkLst>
            <pc:docMk/>
            <pc:sldMk cId="1277664758" sldId="374"/>
            <ac:spMk id="3" creationId="{F62B0C01-0C3F-B3EF-016A-AA7929469282}"/>
          </ac:spMkLst>
        </pc:spChg>
      </pc:sldChg>
      <pc:sldChg chg="modSp add mod">
        <pc:chgData name="Adam Clark" userId="c60ea259d2e9f9db" providerId="LiveId" clId="{F220A5AE-7D23-4644-A1AE-811965D80AFC}" dt="2023-11-29T18:32:07.038" v="691" actId="20577"/>
        <pc:sldMkLst>
          <pc:docMk/>
          <pc:sldMk cId="2468387737" sldId="375"/>
        </pc:sldMkLst>
        <pc:spChg chg="mod">
          <ac:chgData name="Adam Clark" userId="c60ea259d2e9f9db" providerId="LiveId" clId="{F220A5AE-7D23-4644-A1AE-811965D80AFC}" dt="2023-11-29T18:32:07.038" v="691" actId="20577"/>
          <ac:spMkLst>
            <pc:docMk/>
            <pc:sldMk cId="2468387737" sldId="375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4237889416" sldId="375"/>
        </pc:sldMkLst>
      </pc:sldChg>
      <pc:sldChg chg="modSp add mod">
        <pc:chgData name="Adam Clark" userId="c60ea259d2e9f9db" providerId="LiveId" clId="{F220A5AE-7D23-4644-A1AE-811965D80AFC}" dt="2023-11-29T18:12:39.574" v="127"/>
        <pc:sldMkLst>
          <pc:docMk/>
          <pc:sldMk cId="333213434" sldId="376"/>
        </pc:sldMkLst>
        <pc:spChg chg="mod">
          <ac:chgData name="Adam Clark" userId="c60ea259d2e9f9db" providerId="LiveId" clId="{F220A5AE-7D23-4644-A1AE-811965D80AFC}" dt="2023-11-29T18:12:39.574" v="127"/>
          <ac:spMkLst>
            <pc:docMk/>
            <pc:sldMk cId="333213434" sldId="376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560498935" sldId="376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581209615" sldId="377"/>
        </pc:sldMkLst>
      </pc:sldChg>
      <pc:sldChg chg="modSp add mod">
        <pc:chgData name="Adam Clark" userId="c60ea259d2e9f9db" providerId="LiveId" clId="{F220A5AE-7D23-4644-A1AE-811965D80AFC}" dt="2023-11-29T18:15:15.279" v="274" actId="313"/>
        <pc:sldMkLst>
          <pc:docMk/>
          <pc:sldMk cId="3603610436" sldId="377"/>
        </pc:sldMkLst>
        <pc:spChg chg="mod">
          <ac:chgData name="Adam Clark" userId="c60ea259d2e9f9db" providerId="LiveId" clId="{F220A5AE-7D23-4644-A1AE-811965D80AFC}" dt="2023-11-29T18:15:15.279" v="274" actId="313"/>
          <ac:spMkLst>
            <pc:docMk/>
            <pc:sldMk cId="3603610436" sldId="377"/>
            <ac:spMk id="4" creationId="{A99EE9CE-D266-E2A4-03A1-D37CD214250D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845992498" sldId="378"/>
        </pc:sldMkLst>
      </pc:sldChg>
      <pc:sldChg chg="modSp add mod">
        <pc:chgData name="Adam Clark" userId="c60ea259d2e9f9db" providerId="LiveId" clId="{F220A5AE-7D23-4644-A1AE-811965D80AFC}" dt="2023-11-29T18:18:43.810" v="424" actId="113"/>
        <pc:sldMkLst>
          <pc:docMk/>
          <pc:sldMk cId="1436827170" sldId="378"/>
        </pc:sldMkLst>
        <pc:spChg chg="mod">
          <ac:chgData name="Adam Clark" userId="c60ea259d2e9f9db" providerId="LiveId" clId="{F220A5AE-7D23-4644-A1AE-811965D80AFC}" dt="2023-11-29T18:17:06.419" v="414" actId="20577"/>
          <ac:spMkLst>
            <pc:docMk/>
            <pc:sldMk cId="1436827170" sldId="378"/>
            <ac:spMk id="3" creationId="{F62B0C01-0C3F-B3EF-016A-AA7929469282}"/>
          </ac:spMkLst>
        </pc:spChg>
        <pc:spChg chg="mod">
          <ac:chgData name="Adam Clark" userId="c60ea259d2e9f9db" providerId="LiveId" clId="{F220A5AE-7D23-4644-A1AE-811965D80AFC}" dt="2023-11-29T18:18:43.810" v="424" actId="113"/>
          <ac:spMkLst>
            <pc:docMk/>
            <pc:sldMk cId="1436827170" sldId="378"/>
            <ac:spMk id="4" creationId="{A99EE9CE-D266-E2A4-03A1-D37CD214250D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065323843" sldId="379"/>
        </pc:sldMkLst>
      </pc:sldChg>
      <pc:sldChg chg="modSp add mod">
        <pc:chgData name="Adam Clark" userId="c60ea259d2e9f9db" providerId="LiveId" clId="{F220A5AE-7D23-4644-A1AE-811965D80AFC}" dt="2023-11-29T18:23:21.446" v="429"/>
        <pc:sldMkLst>
          <pc:docMk/>
          <pc:sldMk cId="3495460320" sldId="379"/>
        </pc:sldMkLst>
        <pc:spChg chg="mod">
          <ac:chgData name="Adam Clark" userId="c60ea259d2e9f9db" providerId="LiveId" clId="{F220A5AE-7D23-4644-A1AE-811965D80AFC}" dt="2023-11-29T18:23:21.446" v="429"/>
          <ac:spMkLst>
            <pc:docMk/>
            <pc:sldMk cId="3495460320" sldId="379"/>
            <ac:spMk id="3" creationId="{F62B0C01-0C3F-B3EF-016A-AA7929469282}"/>
          </ac:spMkLst>
        </pc:spChg>
      </pc:sldChg>
      <pc:sldChg chg="modSp add mod">
        <pc:chgData name="Adam Clark" userId="c60ea259d2e9f9db" providerId="LiveId" clId="{F220A5AE-7D23-4644-A1AE-811965D80AFC}" dt="2023-11-29T18:32:40.024" v="696" actId="20577"/>
        <pc:sldMkLst>
          <pc:docMk/>
          <pc:sldMk cId="124605410" sldId="380"/>
        </pc:sldMkLst>
        <pc:spChg chg="mod">
          <ac:chgData name="Adam Clark" userId="c60ea259d2e9f9db" providerId="LiveId" clId="{F220A5AE-7D23-4644-A1AE-811965D80AFC}" dt="2023-11-29T18:32:40.024" v="696" actId="20577"/>
          <ac:spMkLst>
            <pc:docMk/>
            <pc:sldMk cId="124605410" sldId="380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662187994" sldId="380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697739618" sldId="381"/>
        </pc:sldMkLst>
      </pc:sldChg>
      <pc:sldChg chg="modSp add mod">
        <pc:chgData name="Adam Clark" userId="c60ea259d2e9f9db" providerId="LiveId" clId="{F220A5AE-7D23-4644-A1AE-811965D80AFC}" dt="2023-11-29T18:32:21.012" v="693" actId="20577"/>
        <pc:sldMkLst>
          <pc:docMk/>
          <pc:sldMk cId="3546659038" sldId="381"/>
        </pc:sldMkLst>
        <pc:spChg chg="mod">
          <ac:chgData name="Adam Clark" userId="c60ea259d2e9f9db" providerId="LiveId" clId="{F220A5AE-7D23-4644-A1AE-811965D80AFC}" dt="2023-11-29T18:32:21.012" v="693" actId="20577"/>
          <ac:spMkLst>
            <pc:docMk/>
            <pc:sldMk cId="3546659038" sldId="381"/>
            <ac:spMk id="3" creationId="{F62B0C01-0C3F-B3EF-016A-AA7929469282}"/>
          </ac:spMkLst>
        </pc:spChg>
      </pc:sldChg>
      <pc:sldChg chg="modSp add del mod">
        <pc:chgData name="Adam Clark" userId="c60ea259d2e9f9db" providerId="LiveId" clId="{F220A5AE-7D23-4644-A1AE-811965D80AFC}" dt="2023-11-29T18:40:08.726" v="702" actId="2696"/>
        <pc:sldMkLst>
          <pc:docMk/>
          <pc:sldMk cId="1687488834" sldId="382"/>
        </pc:sldMkLst>
        <pc:spChg chg="mod">
          <ac:chgData name="Adam Clark" userId="c60ea259d2e9f9db" providerId="LiveId" clId="{F220A5AE-7D23-4644-A1AE-811965D80AFC}" dt="2023-11-29T18:40:02.215" v="701" actId="20577"/>
          <ac:spMkLst>
            <pc:docMk/>
            <pc:sldMk cId="1687488834" sldId="382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427060623" sldId="382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295661079" sldId="383"/>
        </pc:sldMkLst>
      </pc:sldChg>
      <pc:sldChg chg="modSp add mod">
        <pc:chgData name="Adam Clark" userId="c60ea259d2e9f9db" providerId="LiveId" clId="{F220A5AE-7D23-4644-A1AE-811965D80AFC}" dt="2023-11-29T18:40:57.732" v="707" actId="20577"/>
        <pc:sldMkLst>
          <pc:docMk/>
          <pc:sldMk cId="2346467964" sldId="383"/>
        </pc:sldMkLst>
        <pc:spChg chg="mod">
          <ac:chgData name="Adam Clark" userId="c60ea259d2e9f9db" providerId="LiveId" clId="{F220A5AE-7D23-4644-A1AE-811965D80AFC}" dt="2023-11-29T18:40:57.732" v="707" actId="20577"/>
          <ac:spMkLst>
            <pc:docMk/>
            <pc:sldMk cId="2346467964" sldId="383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910761119" sldId="384"/>
        </pc:sldMkLst>
      </pc:sldChg>
      <pc:sldChg chg="add del">
        <pc:chgData name="Adam Clark" userId="c60ea259d2e9f9db" providerId="LiveId" clId="{F220A5AE-7D23-4644-A1AE-811965D80AFC}" dt="2023-11-29T18:40:48.559" v="705" actId="2696"/>
        <pc:sldMkLst>
          <pc:docMk/>
          <pc:sldMk cId="1604880064" sldId="384"/>
        </pc:sldMkLst>
      </pc:sldChg>
      <pc:sldChg chg="add">
        <pc:chgData name="Adam Clark" userId="c60ea259d2e9f9db" providerId="LiveId" clId="{F220A5AE-7D23-4644-A1AE-811965D80AFC}" dt="2023-11-29T18:40:51.512" v="706" actId="2890"/>
        <pc:sldMkLst>
          <pc:docMk/>
          <pc:sldMk cId="2692828603" sldId="384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964913164" sldId="385"/>
        </pc:sldMkLst>
      </pc:sldChg>
      <pc:sldChg chg="modSp add mod">
        <pc:chgData name="Adam Clark" userId="c60ea259d2e9f9db" providerId="LiveId" clId="{F220A5AE-7D23-4644-A1AE-811965D80AFC}" dt="2023-11-29T18:48:22.398" v="825" actId="313"/>
        <pc:sldMkLst>
          <pc:docMk/>
          <pc:sldMk cId="2987189872" sldId="385"/>
        </pc:sldMkLst>
        <pc:spChg chg="mod">
          <ac:chgData name="Adam Clark" userId="c60ea259d2e9f9db" providerId="LiveId" clId="{F220A5AE-7D23-4644-A1AE-811965D80AFC}" dt="2023-11-29T18:45:15.923" v="722" actId="6549"/>
          <ac:spMkLst>
            <pc:docMk/>
            <pc:sldMk cId="2987189872" sldId="385"/>
            <ac:spMk id="2" creationId="{8200C054-A22A-FE19-AF53-3904BC1646B5}"/>
          </ac:spMkLst>
        </pc:spChg>
        <pc:spChg chg="mod">
          <ac:chgData name="Adam Clark" userId="c60ea259d2e9f9db" providerId="LiveId" clId="{F220A5AE-7D23-4644-A1AE-811965D80AFC}" dt="2023-11-29T18:48:22.398" v="825" actId="313"/>
          <ac:spMkLst>
            <pc:docMk/>
            <pc:sldMk cId="2987189872" sldId="385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275420283" sldId="386"/>
        </pc:sldMkLst>
      </pc:sldChg>
      <pc:sldChg chg="modSp add mod">
        <pc:chgData name="Adam Clark" userId="c60ea259d2e9f9db" providerId="LiveId" clId="{F220A5AE-7D23-4644-A1AE-811965D80AFC}" dt="2023-11-29T19:53:55.086" v="1113" actId="20577"/>
        <pc:sldMkLst>
          <pc:docMk/>
          <pc:sldMk cId="2563971233" sldId="386"/>
        </pc:sldMkLst>
        <pc:spChg chg="mod">
          <ac:chgData name="Adam Clark" userId="c60ea259d2e9f9db" providerId="LiveId" clId="{F220A5AE-7D23-4644-A1AE-811965D80AFC}" dt="2023-11-29T18:46:13.983" v="733" actId="20577"/>
          <ac:spMkLst>
            <pc:docMk/>
            <pc:sldMk cId="2563971233" sldId="386"/>
            <ac:spMk id="2" creationId="{8200C054-A22A-FE19-AF53-3904BC1646B5}"/>
          </ac:spMkLst>
        </pc:spChg>
        <pc:spChg chg="mod">
          <ac:chgData name="Adam Clark" userId="c60ea259d2e9f9db" providerId="LiveId" clId="{F220A5AE-7D23-4644-A1AE-811965D80AFC}" dt="2023-11-29T19:53:55.086" v="1113" actId="20577"/>
          <ac:spMkLst>
            <pc:docMk/>
            <pc:sldMk cId="2563971233" sldId="386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87383651" sldId="387"/>
        </pc:sldMkLst>
      </pc:sldChg>
      <pc:sldChg chg="modSp add mod">
        <pc:chgData name="Adam Clark" userId="c60ea259d2e9f9db" providerId="LiveId" clId="{F220A5AE-7D23-4644-A1AE-811965D80AFC}" dt="2023-11-29T19:54:17.914" v="1115" actId="20577"/>
        <pc:sldMkLst>
          <pc:docMk/>
          <pc:sldMk cId="1628280522" sldId="387"/>
        </pc:sldMkLst>
        <pc:spChg chg="mod">
          <ac:chgData name="Adam Clark" userId="c60ea259d2e9f9db" providerId="LiveId" clId="{F220A5AE-7D23-4644-A1AE-811965D80AFC}" dt="2023-11-29T19:54:17.914" v="1115" actId="20577"/>
          <ac:spMkLst>
            <pc:docMk/>
            <pc:sldMk cId="1628280522" sldId="387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4141087312" sldId="388"/>
        </pc:sldMkLst>
      </pc:sldChg>
      <pc:sldChg chg="addSp delSp modSp new mod ord modClrScheme chgLayout">
        <pc:chgData name="Adam Clark" userId="c60ea259d2e9f9db" providerId="LiveId" clId="{F220A5AE-7D23-4644-A1AE-811965D80AFC}" dt="2023-11-29T20:44:02.358" v="1216"/>
        <pc:sldMkLst>
          <pc:docMk/>
          <pc:sldMk cId="4178231267" sldId="388"/>
        </pc:sldMkLst>
        <pc:spChg chg="del mod ord">
          <ac:chgData name="Adam Clark" userId="c60ea259d2e9f9db" providerId="LiveId" clId="{F220A5AE-7D23-4644-A1AE-811965D80AFC}" dt="2023-11-29T19:51:43.929" v="1099" actId="21"/>
          <ac:spMkLst>
            <pc:docMk/>
            <pc:sldMk cId="4178231267" sldId="388"/>
            <ac:spMk id="2" creationId="{1E0A3DF9-54D1-DCEB-D919-312677114066}"/>
          </ac:spMkLst>
        </pc:spChg>
        <pc:spChg chg="del mod ord">
          <ac:chgData name="Adam Clark" userId="c60ea259d2e9f9db" providerId="LiveId" clId="{F220A5AE-7D23-4644-A1AE-811965D80AFC}" dt="2023-11-29T19:51:50.150" v="1100" actId="21"/>
          <ac:spMkLst>
            <pc:docMk/>
            <pc:sldMk cId="4178231267" sldId="388"/>
            <ac:spMk id="3" creationId="{B08E1C13-9393-BCAF-873E-7E493C3BF1B6}"/>
          </ac:spMkLst>
        </pc:spChg>
        <pc:spChg chg="add mod ord">
          <ac:chgData name="Adam Clark" userId="c60ea259d2e9f9db" providerId="LiveId" clId="{F220A5AE-7D23-4644-A1AE-811965D80AFC}" dt="2023-11-29T19:52:34.173" v="1110" actId="20577"/>
          <ac:spMkLst>
            <pc:docMk/>
            <pc:sldMk cId="4178231267" sldId="388"/>
            <ac:spMk id="4" creationId="{AFB6AC23-3750-42A5-4BB0-57005F0234D4}"/>
          </ac:spMkLst>
        </pc:spChg>
        <pc:spChg chg="add mod ord">
          <ac:chgData name="Adam Clark" userId="c60ea259d2e9f9db" providerId="LiveId" clId="{F220A5AE-7D23-4644-A1AE-811965D80AFC}" dt="2023-11-29T20:40:57.941" v="1211" actId="5793"/>
          <ac:spMkLst>
            <pc:docMk/>
            <pc:sldMk cId="4178231267" sldId="388"/>
            <ac:spMk id="5" creationId="{630AC560-BDDE-CE86-F0A1-808D4D0B0258}"/>
          </ac:spMkLst>
        </pc:spChg>
        <pc:graphicFrameChg chg="add">
          <ac:chgData name="Adam Clark" userId="c60ea259d2e9f9db" providerId="LiveId" clId="{F220A5AE-7D23-4644-A1AE-811965D80AFC}" dt="2023-11-29T20:44:02.358" v="1216"/>
          <ac:graphicFrameMkLst>
            <pc:docMk/>
            <pc:sldMk cId="4178231267" sldId="388"/>
            <ac:graphicFrameMk id="8" creationId="{0DDB097B-2FB8-338E-4A59-9A87C59EAE7C}"/>
          </ac:graphicFrameMkLst>
        </pc:graphicFrameChg>
        <pc:picChg chg="add del mod">
          <ac:chgData name="Adam Clark" userId="c60ea259d2e9f9db" providerId="LiveId" clId="{F220A5AE-7D23-4644-A1AE-811965D80AFC}" dt="2023-11-29T20:42:08.781" v="1215" actId="21"/>
          <ac:picMkLst>
            <pc:docMk/>
            <pc:sldMk cId="4178231267" sldId="388"/>
            <ac:picMk id="7" creationId="{8BB92B8E-4A64-A86D-346C-957E5FA23DB2}"/>
          </ac:picMkLst>
        </pc:picChg>
      </pc:sldChg>
      <pc:sldChg chg="modSp add mod ord">
        <pc:chgData name="Adam Clark" userId="c60ea259d2e9f9db" providerId="LiveId" clId="{F220A5AE-7D23-4644-A1AE-811965D80AFC}" dt="2023-11-29T19:52:20.467" v="1106" actId="20577"/>
        <pc:sldMkLst>
          <pc:docMk/>
          <pc:sldMk cId="103271085" sldId="389"/>
        </pc:sldMkLst>
        <pc:spChg chg="mod">
          <ac:chgData name="Adam Clark" userId="c60ea259d2e9f9db" providerId="LiveId" clId="{F220A5AE-7D23-4644-A1AE-811965D80AFC}" dt="2023-11-29T19:52:20.467" v="1106" actId="20577"/>
          <ac:spMkLst>
            <pc:docMk/>
            <pc:sldMk cId="103271085" sldId="389"/>
            <ac:spMk id="4" creationId="{AFB6AC23-3750-42A5-4BB0-57005F0234D4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417146501" sldId="389"/>
        </pc:sldMkLst>
      </pc:sldChg>
      <pc:sldChg chg="add">
        <pc:chgData name="Adam Clark" userId="c60ea259d2e9f9db" providerId="LiveId" clId="{F220A5AE-7D23-4644-A1AE-811965D80AFC}" dt="2023-11-29T19:52:04.466" v="1102" actId="2890"/>
        <pc:sldMkLst>
          <pc:docMk/>
          <pc:sldMk cId="609358347" sldId="390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893042892" sldId="390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499494860" sldId="391"/>
        </pc:sldMkLst>
      </pc:sldChg>
      <pc:sldChg chg="add">
        <pc:chgData name="Adam Clark" userId="c60ea259d2e9f9db" providerId="LiveId" clId="{F220A5AE-7D23-4644-A1AE-811965D80AFC}" dt="2023-11-29T19:54:11.923" v="1114" actId="2890"/>
        <pc:sldMkLst>
          <pc:docMk/>
          <pc:sldMk cId="1065276640" sldId="391"/>
        </pc:sldMkLst>
      </pc:sldChg>
      <pc:sldChg chg="add del">
        <pc:chgData name="Adam Clark" userId="c60ea259d2e9f9db" providerId="LiveId" clId="{F220A5AE-7D23-4644-A1AE-811965D80AFC}" dt="2023-11-29T19:53:44.646" v="1112" actId="2696"/>
        <pc:sldMkLst>
          <pc:docMk/>
          <pc:sldMk cId="1893944383" sldId="391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653500732" sldId="392"/>
        </pc:sldMkLst>
      </pc:sldChg>
      <pc:sldChg chg="modSp add mod ord">
        <pc:chgData name="Adam Clark" userId="c60ea259d2e9f9db" providerId="LiveId" clId="{F220A5AE-7D23-4644-A1AE-811965D80AFC}" dt="2023-11-29T20:32:31.970" v="1148" actId="21"/>
        <pc:sldMkLst>
          <pc:docMk/>
          <pc:sldMk cId="3108999619" sldId="392"/>
        </pc:sldMkLst>
        <pc:spChg chg="mod">
          <ac:chgData name="Adam Clark" userId="c60ea259d2e9f9db" providerId="LiveId" clId="{F220A5AE-7D23-4644-A1AE-811965D80AFC}" dt="2023-11-29T20:32:31.970" v="1148" actId="21"/>
          <ac:spMkLst>
            <pc:docMk/>
            <pc:sldMk cId="3108999619" sldId="392"/>
            <ac:spMk id="2" creationId="{8200C054-A22A-FE19-AF53-3904BC1646B5}"/>
          </ac:spMkLst>
        </pc:spChg>
        <pc:spChg chg="mod">
          <ac:chgData name="Adam Clark" userId="c60ea259d2e9f9db" providerId="LiveId" clId="{F220A5AE-7D23-4644-A1AE-811965D80AFC}" dt="2023-11-29T20:32:16.172" v="1147" actId="313"/>
          <ac:spMkLst>
            <pc:docMk/>
            <pc:sldMk cId="3108999619" sldId="392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806376074" sldId="393"/>
        </pc:sldMkLst>
      </pc:sldChg>
      <pc:sldChg chg="modSp add mod ord">
        <pc:chgData name="Adam Clark" userId="c60ea259d2e9f9db" providerId="LiveId" clId="{F220A5AE-7D23-4644-A1AE-811965D80AFC}" dt="2023-11-29T20:33:07.254" v="1161"/>
        <pc:sldMkLst>
          <pc:docMk/>
          <pc:sldMk cId="3258072074" sldId="393"/>
        </pc:sldMkLst>
        <pc:spChg chg="mod">
          <ac:chgData name="Adam Clark" userId="c60ea259d2e9f9db" providerId="LiveId" clId="{F220A5AE-7D23-4644-A1AE-811965D80AFC}" dt="2023-11-29T20:32:41.739" v="1153" actId="20577"/>
          <ac:spMkLst>
            <pc:docMk/>
            <pc:sldMk cId="3258072074" sldId="393"/>
            <ac:spMk id="2" creationId="{8200C054-A22A-FE19-AF53-3904BC1646B5}"/>
          </ac:spMkLst>
        </pc:spChg>
        <pc:spChg chg="mod">
          <ac:chgData name="Adam Clark" userId="c60ea259d2e9f9db" providerId="LiveId" clId="{F220A5AE-7D23-4644-A1AE-811965D80AFC}" dt="2023-11-29T20:33:07.254" v="1161"/>
          <ac:spMkLst>
            <pc:docMk/>
            <pc:sldMk cId="3258072074" sldId="393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550724975" sldId="394"/>
        </pc:sldMkLst>
      </pc:sldChg>
      <pc:sldChg chg="modSp add mod">
        <pc:chgData name="Adam Clark" userId="c60ea259d2e9f9db" providerId="LiveId" clId="{F220A5AE-7D23-4644-A1AE-811965D80AFC}" dt="2023-11-29T20:33:33.031" v="1163"/>
        <pc:sldMkLst>
          <pc:docMk/>
          <pc:sldMk cId="2661630339" sldId="394"/>
        </pc:sldMkLst>
        <pc:spChg chg="mod">
          <ac:chgData name="Adam Clark" userId="c60ea259d2e9f9db" providerId="LiveId" clId="{F220A5AE-7D23-4644-A1AE-811965D80AFC}" dt="2023-11-29T20:33:33.031" v="1163"/>
          <ac:spMkLst>
            <pc:docMk/>
            <pc:sldMk cId="2661630339" sldId="394"/>
            <ac:spMk id="3" creationId="{F62B0C01-0C3F-B3EF-016A-AA7929469282}"/>
          </ac:spMkLst>
        </pc:spChg>
      </pc:sldChg>
      <pc:sldChg chg="modSp add mod">
        <pc:chgData name="Adam Clark" userId="c60ea259d2e9f9db" providerId="LiveId" clId="{F220A5AE-7D23-4644-A1AE-811965D80AFC}" dt="2023-11-29T20:34:01.381" v="1165"/>
        <pc:sldMkLst>
          <pc:docMk/>
          <pc:sldMk cId="536035373" sldId="395"/>
        </pc:sldMkLst>
        <pc:spChg chg="mod">
          <ac:chgData name="Adam Clark" userId="c60ea259d2e9f9db" providerId="LiveId" clId="{F220A5AE-7D23-4644-A1AE-811965D80AFC}" dt="2023-11-29T20:34:01.381" v="1165"/>
          <ac:spMkLst>
            <pc:docMk/>
            <pc:sldMk cId="536035373" sldId="395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451189389" sldId="395"/>
        </pc:sldMkLst>
      </pc:sldChg>
      <pc:sldChg chg="modSp add del mod">
        <pc:chgData name="Adam Clark" userId="c60ea259d2e9f9db" providerId="LiveId" clId="{F220A5AE-7D23-4644-A1AE-811965D80AFC}" dt="2023-11-29T20:39:34.162" v="1199" actId="2696"/>
        <pc:sldMkLst>
          <pc:docMk/>
          <pc:sldMk cId="368768035" sldId="396"/>
        </pc:sldMkLst>
        <pc:spChg chg="mod">
          <ac:chgData name="Adam Clark" userId="c60ea259d2e9f9db" providerId="LiveId" clId="{F220A5AE-7D23-4644-A1AE-811965D80AFC}" dt="2023-11-29T20:39:12.856" v="1198" actId="20577"/>
          <ac:spMkLst>
            <pc:docMk/>
            <pc:sldMk cId="368768035" sldId="396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781302279" sldId="396"/>
        </pc:sldMkLst>
      </pc:sldChg>
      <pc:sldChg chg="modSp add mod">
        <pc:chgData name="Adam Clark" userId="c60ea259d2e9f9db" providerId="LiveId" clId="{F220A5AE-7D23-4644-A1AE-811965D80AFC}" dt="2023-11-29T20:40:24.966" v="1207" actId="20577"/>
        <pc:sldMkLst>
          <pc:docMk/>
          <pc:sldMk cId="282344945" sldId="397"/>
        </pc:sldMkLst>
        <pc:spChg chg="mod">
          <ac:chgData name="Adam Clark" userId="c60ea259d2e9f9db" providerId="LiveId" clId="{F220A5AE-7D23-4644-A1AE-811965D80AFC}" dt="2023-11-29T20:40:24.966" v="1207" actId="20577"/>
          <ac:spMkLst>
            <pc:docMk/>
            <pc:sldMk cId="282344945" sldId="397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208898911" sldId="397"/>
        </pc:sldMkLst>
      </pc:sldChg>
      <pc:sldChg chg="modSp add mod">
        <pc:chgData name="Adam Clark" userId="c60ea259d2e9f9db" providerId="LiveId" clId="{F220A5AE-7D23-4644-A1AE-811965D80AFC}" dt="2023-11-29T20:40:01.087" v="1203" actId="20577"/>
        <pc:sldMkLst>
          <pc:docMk/>
          <pc:sldMk cId="490436363" sldId="398"/>
        </pc:sldMkLst>
        <pc:spChg chg="mod">
          <ac:chgData name="Adam Clark" userId="c60ea259d2e9f9db" providerId="LiveId" clId="{F220A5AE-7D23-4644-A1AE-811965D80AFC}" dt="2023-11-29T20:40:01.087" v="1203" actId="20577"/>
          <ac:spMkLst>
            <pc:docMk/>
            <pc:sldMk cId="490436363" sldId="398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577848937" sldId="398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81652997" sldId="399"/>
        </pc:sldMkLst>
      </pc:sldChg>
      <pc:sldChg chg="modSp add mod">
        <pc:chgData name="Adam Clark" userId="c60ea259d2e9f9db" providerId="LiveId" clId="{F220A5AE-7D23-4644-A1AE-811965D80AFC}" dt="2023-11-29T20:39:46.246" v="1200" actId="20577"/>
        <pc:sldMkLst>
          <pc:docMk/>
          <pc:sldMk cId="2046408982" sldId="399"/>
        </pc:sldMkLst>
        <pc:spChg chg="mod">
          <ac:chgData name="Adam Clark" userId="c60ea259d2e9f9db" providerId="LiveId" clId="{F220A5AE-7D23-4644-A1AE-811965D80AFC}" dt="2023-11-29T20:39:46.246" v="1200" actId="20577"/>
          <ac:spMkLst>
            <pc:docMk/>
            <pc:sldMk cId="2046408982" sldId="399"/>
            <ac:spMk id="3" creationId="{F62B0C01-0C3F-B3EF-016A-AA7929469282}"/>
          </ac:spMkLst>
        </pc:spChg>
      </pc:sldChg>
      <pc:sldChg chg="modSp add mod">
        <pc:chgData name="Adam Clark" userId="c60ea259d2e9f9db" providerId="LiveId" clId="{F220A5AE-7D23-4644-A1AE-811965D80AFC}" dt="2023-11-29T20:40:05.249" v="1204" actId="20577"/>
        <pc:sldMkLst>
          <pc:docMk/>
          <pc:sldMk cId="1510092706" sldId="400"/>
        </pc:sldMkLst>
        <pc:spChg chg="mod">
          <ac:chgData name="Adam Clark" userId="c60ea259d2e9f9db" providerId="LiveId" clId="{F220A5AE-7D23-4644-A1AE-811965D80AFC}" dt="2023-11-29T20:40:05.249" v="1204" actId="20577"/>
          <ac:spMkLst>
            <pc:docMk/>
            <pc:sldMk cId="1510092706" sldId="400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4074270893" sldId="400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622778726" sldId="401"/>
        </pc:sldMkLst>
      </pc:sldChg>
      <pc:sldChg chg="modSp add mod">
        <pc:chgData name="Adam Clark" userId="c60ea259d2e9f9db" providerId="LiveId" clId="{F220A5AE-7D23-4644-A1AE-811965D80AFC}" dt="2023-11-29T20:40:37.965" v="1209" actId="20577"/>
        <pc:sldMkLst>
          <pc:docMk/>
          <pc:sldMk cId="1239314868" sldId="401"/>
        </pc:sldMkLst>
        <pc:spChg chg="mod">
          <ac:chgData name="Adam Clark" userId="c60ea259d2e9f9db" providerId="LiveId" clId="{F220A5AE-7D23-4644-A1AE-811965D80AFC}" dt="2023-11-29T20:40:37.965" v="1209" actId="20577"/>
          <ac:spMkLst>
            <pc:docMk/>
            <pc:sldMk cId="1239314868" sldId="401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347450347" sldId="402"/>
        </pc:sldMkLst>
      </pc:sldChg>
      <pc:sldChg chg="modSp add mod">
        <pc:chgData name="Adam Clark" userId="c60ea259d2e9f9db" providerId="LiveId" clId="{F220A5AE-7D23-4644-A1AE-811965D80AFC}" dt="2023-11-29T20:40:42.742" v="1210" actId="20577"/>
        <pc:sldMkLst>
          <pc:docMk/>
          <pc:sldMk cId="2396813677" sldId="402"/>
        </pc:sldMkLst>
        <pc:spChg chg="mod">
          <ac:chgData name="Adam Clark" userId="c60ea259d2e9f9db" providerId="LiveId" clId="{F220A5AE-7D23-4644-A1AE-811965D80AFC}" dt="2023-11-29T20:40:42.742" v="1210" actId="20577"/>
          <ac:spMkLst>
            <pc:docMk/>
            <pc:sldMk cId="2396813677" sldId="402"/>
            <ac:spMk id="3" creationId="{F62B0C01-0C3F-B3EF-016A-AA7929469282}"/>
          </ac:spMkLst>
        </pc:spChg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510671766" sldId="403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923727742" sldId="404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488247389" sldId="405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861435845" sldId="406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535851555" sldId="407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416653925" sldId="408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268868267" sldId="409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313344127" sldId="410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009711166" sldId="411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3910442170" sldId="412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1173634872" sldId="413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700050084" sldId="414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242823137" sldId="415"/>
        </pc:sldMkLst>
      </pc:sldChg>
      <pc:sldChg chg="del">
        <pc:chgData name="Adam Clark" userId="c60ea259d2e9f9db" providerId="LiveId" clId="{F220A5AE-7D23-4644-A1AE-811965D80AFC}" dt="2023-11-22T18:08:05.831" v="0" actId="2696"/>
        <pc:sldMkLst>
          <pc:docMk/>
          <pc:sldMk cId="225559667" sldId="4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12/13/2023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12/13/2023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10:14-19</a:t>
            </a:r>
          </a:p>
          <a:p>
            <a:pPr marL="0" indent="0">
              <a:buNone/>
            </a:pPr>
            <a:r>
              <a:rPr lang="en-US" dirty="0"/>
              <a:t>What did Moses mean by the circumcision of their heart?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5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10:14-19</a:t>
            </a:r>
          </a:p>
          <a:p>
            <a:pPr marL="0" indent="0">
              <a:buNone/>
            </a:pPr>
            <a:r>
              <a:rPr lang="en-US" dirty="0"/>
              <a:t>What do verses 17 and 18 tell us about God’s Character?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10:14-19</a:t>
            </a:r>
          </a:p>
          <a:p>
            <a:pPr marL="0" indent="0">
              <a:buNone/>
            </a:pPr>
            <a:r>
              <a:rPr lang="en-US" dirty="0"/>
              <a:t>v.19 Why is the command “love the stranger” especially important for Israel to follow?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6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10:14-19</a:t>
            </a:r>
          </a:p>
          <a:p>
            <a:pPr marL="0" indent="0">
              <a:buNone/>
            </a:pPr>
            <a:r>
              <a:rPr lang="en-US" dirty="0"/>
              <a:t>v.19 Why is the command “love the stranger” especially important for Israel to follow?</a:t>
            </a:r>
          </a:p>
          <a:p>
            <a:pPr marL="0" indent="0">
              <a:buNone/>
            </a:pPr>
            <a:r>
              <a:rPr lang="en-US" dirty="0"/>
              <a:t>How can we apply the same message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2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11</a:t>
            </a:r>
          </a:p>
        </p:txBody>
      </p:sp>
    </p:spTree>
    <p:extLst>
      <p:ext uri="{BB962C8B-B14F-4D97-AF65-F5344CB8AC3E}">
        <p14:creationId xmlns:p14="http://schemas.microsoft.com/office/powerpoint/2010/main" val="10327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chapter is to be understood, with verse one’s “Therefore,” as a re-emphasis of the principles before the detailed laws.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11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11:1-12</a:t>
            </a:r>
          </a:p>
          <a:p>
            <a:pPr marL="0" indent="0">
              <a:buNone/>
            </a:pPr>
            <a:r>
              <a:rPr lang="en-US" dirty="0"/>
              <a:t>v.2 “consider” is mentioned twice</a:t>
            </a:r>
          </a:p>
          <a:p>
            <a:pPr marL="0" indent="0">
              <a:buNone/>
            </a:pPr>
            <a:r>
              <a:rPr lang="en-US" dirty="0"/>
              <a:t>How would it help them to “consider” the discipline of the Lord?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7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11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11:13-21</a:t>
            </a:r>
          </a:p>
          <a:p>
            <a:pPr marL="0" indent="0">
              <a:buNone/>
            </a:pPr>
            <a:r>
              <a:rPr lang="en-US" dirty="0"/>
              <a:t>What do verses 12-17 tell us about God’s relationship with nature?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8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11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11:13-21</a:t>
            </a:r>
          </a:p>
          <a:p>
            <a:pPr marL="0" indent="0">
              <a:buNone/>
            </a:pPr>
            <a:r>
              <a:rPr lang="en-US" dirty="0"/>
              <a:t>What do verses 12-17 tell us about God’s relationship with nature?</a:t>
            </a:r>
          </a:p>
          <a:p>
            <a:pPr marL="0" indent="0">
              <a:buNone/>
            </a:pPr>
            <a:r>
              <a:rPr lang="en-US" dirty="0"/>
              <a:t>What are some examples in Scripture of God intervening in nature, either positively or negatively in response to human actions?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7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Ceremonial Laws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DB097B-2FB8-338E-4A59-9A87C59EAE7C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65923060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3962106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7334135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624231027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1951622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834038207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31272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406089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49935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1713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708582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23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first commandment is: "You shall have no other gods besides Me" (5:7). The statute that follows deals with worshipping God exclusively.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9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12:1-14</a:t>
            </a:r>
          </a:p>
          <a:p>
            <a:pPr marL="0" indent="0">
              <a:buNone/>
            </a:pPr>
            <a:r>
              <a:rPr lang="en-US" dirty="0"/>
              <a:t>Why did God tell them to destroy the Canaanite places of worship?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7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12:1-14</a:t>
            </a:r>
          </a:p>
          <a:p>
            <a:pPr marL="0" indent="0">
              <a:buNone/>
            </a:pPr>
            <a:r>
              <a:rPr lang="en-US" dirty="0"/>
              <a:t>What was the danger in ignoring them or simply repurposing them?</a:t>
            </a:r>
          </a:p>
          <a:p>
            <a:pPr marL="0" indent="0">
              <a:buNone/>
            </a:pPr>
            <a:r>
              <a:rPr lang="en-US" dirty="0"/>
              <a:t>Why would this be dangerous?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12:1-14</a:t>
            </a:r>
          </a:p>
          <a:p>
            <a:pPr marL="0" indent="0">
              <a:buNone/>
            </a:pPr>
            <a:r>
              <a:rPr lang="en-US" dirty="0"/>
              <a:t>Without a set place and uniform standards, what mindset might the people drift toward (see verse 8)?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12:15-28</a:t>
            </a:r>
          </a:p>
          <a:p>
            <a:pPr marL="0" indent="0">
              <a:buNone/>
            </a:pPr>
            <a:r>
              <a:rPr lang="en-US" dirty="0"/>
              <a:t>What were they not allowed to do anywhere?</a:t>
            </a:r>
          </a:p>
          <a:p>
            <a:pPr marL="0" indent="0">
              <a:buNone/>
            </a:pPr>
            <a:r>
              <a:rPr lang="en-US" dirty="0"/>
              <a:t>What were they allowed to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12:15-28</a:t>
            </a:r>
          </a:p>
          <a:p>
            <a:pPr marL="0" indent="0">
              <a:buNone/>
            </a:pPr>
            <a:r>
              <a:rPr lang="en-US" dirty="0"/>
              <a:t>What prohibition was given in regard to eating meat?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12:15-28</a:t>
            </a:r>
          </a:p>
          <a:p>
            <a:pPr marL="0" indent="0">
              <a:buNone/>
            </a:pPr>
            <a:r>
              <a:rPr lang="en-US" dirty="0"/>
              <a:t>Where was the worship of God to take place?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12:29-32</a:t>
            </a:r>
          </a:p>
          <a:p>
            <a:pPr marL="0" indent="0">
              <a:buNone/>
            </a:pPr>
            <a:r>
              <a:rPr lang="en-US" dirty="0"/>
              <a:t>How can curiosity be a door to temptation?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12:29-32</a:t>
            </a:r>
          </a:p>
          <a:p>
            <a:pPr marL="0" indent="0">
              <a:buNone/>
            </a:pPr>
            <a:r>
              <a:rPr lang="en-US" dirty="0"/>
              <a:t>What reason did Moses give that they should totally avoid the Canaanite religion?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12:29-32</a:t>
            </a:r>
          </a:p>
          <a:p>
            <a:pPr marL="0" indent="0">
              <a:buNone/>
            </a:pPr>
            <a:r>
              <a:rPr lang="en-US" dirty="0"/>
              <a:t>How does God want His people to worship Him?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0AC560-BDDE-CE86-F0A1-808D4D0B02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6AC23-3750-42A5-4BB0-57005F02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 Chapter 10</a:t>
            </a:r>
          </a:p>
        </p:txBody>
      </p:sp>
    </p:spTree>
    <p:extLst>
      <p:ext uri="{BB962C8B-B14F-4D97-AF65-F5344CB8AC3E}">
        <p14:creationId xmlns:p14="http://schemas.microsoft.com/office/powerpoint/2010/main" val="6093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10:12-22</a:t>
            </a:r>
          </a:p>
          <a:p>
            <a:pPr marL="0" indent="0">
              <a:buNone/>
            </a:pPr>
            <a:r>
              <a:rPr lang="en-US" dirty="0"/>
              <a:t>Moses calls for the Israelites to make a commitment to God.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10:12-13</a:t>
            </a:r>
          </a:p>
          <a:p>
            <a:pPr marL="0" indent="0">
              <a:buNone/>
            </a:pPr>
            <a:r>
              <a:rPr lang="en-US" dirty="0"/>
              <a:t>In view of His past grace to His people, what did God require from them?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10:12-13</a:t>
            </a:r>
          </a:p>
          <a:p>
            <a:pPr marL="0" indent="0">
              <a:buNone/>
            </a:pPr>
            <a:r>
              <a:rPr lang="en-US" dirty="0"/>
              <a:t>In view of His past grace to His people, what did God require from them?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Fear God</a:t>
            </a:r>
          </a:p>
          <a:p>
            <a:r>
              <a:rPr lang="en-US" dirty="0"/>
              <a:t>Walk in His ways</a:t>
            </a:r>
          </a:p>
          <a:p>
            <a:r>
              <a:rPr lang="en-US" dirty="0"/>
              <a:t>Love God</a:t>
            </a:r>
          </a:p>
          <a:p>
            <a:r>
              <a:rPr lang="en-US" dirty="0"/>
              <a:t>Serve God with all Heart and Soul</a:t>
            </a:r>
          </a:p>
          <a:p>
            <a:r>
              <a:rPr lang="en-US" dirty="0"/>
              <a:t>Keep God’s Commandments and statutes </a:t>
            </a:r>
          </a:p>
        </p:txBody>
      </p:sp>
    </p:spTree>
    <p:extLst>
      <p:ext uri="{BB962C8B-B14F-4D97-AF65-F5344CB8AC3E}">
        <p14:creationId xmlns:p14="http://schemas.microsoft.com/office/powerpoint/2010/main" val="360361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10:12-13</a:t>
            </a:r>
          </a:p>
          <a:p>
            <a:pPr marL="0" indent="0">
              <a:buNone/>
            </a:pPr>
            <a:r>
              <a:rPr lang="en-US" dirty="0"/>
              <a:t>In view of His past grace to His people, what did God require from them?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kind of allegiance do these verbs require of God’s people?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u="sng" dirty="0"/>
              <a:t>Fear</a:t>
            </a:r>
            <a:r>
              <a:rPr lang="en-US" dirty="0"/>
              <a:t> God</a:t>
            </a:r>
          </a:p>
          <a:p>
            <a:r>
              <a:rPr lang="en-US" b="1" u="sng" dirty="0"/>
              <a:t>Walk</a:t>
            </a:r>
            <a:r>
              <a:rPr lang="en-US" dirty="0"/>
              <a:t> in His ways</a:t>
            </a:r>
          </a:p>
          <a:p>
            <a:r>
              <a:rPr lang="en-US" b="1" u="sng" dirty="0"/>
              <a:t>Love</a:t>
            </a:r>
            <a:r>
              <a:rPr lang="en-US" dirty="0"/>
              <a:t> God</a:t>
            </a:r>
          </a:p>
          <a:p>
            <a:r>
              <a:rPr lang="en-US" b="1" u="sng" dirty="0"/>
              <a:t>Serve</a:t>
            </a:r>
            <a:r>
              <a:rPr lang="en-US" dirty="0"/>
              <a:t> God with all Heart and Soul</a:t>
            </a:r>
          </a:p>
          <a:p>
            <a:r>
              <a:rPr lang="en-US" b="1" u="sng" dirty="0"/>
              <a:t>Keep</a:t>
            </a:r>
            <a:r>
              <a:rPr lang="en-US" dirty="0"/>
              <a:t> God’s Commandments and statutes </a:t>
            </a:r>
          </a:p>
        </p:txBody>
      </p:sp>
    </p:spTree>
    <p:extLst>
      <p:ext uri="{BB962C8B-B14F-4D97-AF65-F5344CB8AC3E}">
        <p14:creationId xmlns:p14="http://schemas.microsoft.com/office/powerpoint/2010/main" val="143682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10:12-13</a:t>
            </a:r>
          </a:p>
          <a:p>
            <a:pPr marL="0" indent="0">
              <a:buNone/>
            </a:pPr>
            <a:r>
              <a:rPr lang="en-US" dirty="0"/>
              <a:t>In view of His past grace to His people, what did God require from them?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kind of allegiance do these verbs require of God’s people?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this book and others so repetitive with the exposition of laws?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u="sng" dirty="0"/>
              <a:t>Fear</a:t>
            </a:r>
            <a:r>
              <a:rPr lang="en-US" dirty="0"/>
              <a:t> God</a:t>
            </a:r>
          </a:p>
          <a:p>
            <a:r>
              <a:rPr lang="en-US" b="1" u="sng" dirty="0"/>
              <a:t>Walk</a:t>
            </a:r>
            <a:r>
              <a:rPr lang="en-US" dirty="0"/>
              <a:t> in His ways</a:t>
            </a:r>
          </a:p>
          <a:p>
            <a:r>
              <a:rPr lang="en-US" b="1" u="sng" dirty="0"/>
              <a:t>Love</a:t>
            </a:r>
            <a:r>
              <a:rPr lang="en-US" dirty="0"/>
              <a:t> God</a:t>
            </a:r>
          </a:p>
          <a:p>
            <a:r>
              <a:rPr lang="en-US" b="1" u="sng" dirty="0"/>
              <a:t>Serve</a:t>
            </a:r>
            <a:r>
              <a:rPr lang="en-US" dirty="0"/>
              <a:t> God with all Heart and Soul</a:t>
            </a:r>
          </a:p>
          <a:p>
            <a:r>
              <a:rPr lang="en-US" b="1" u="sng" dirty="0"/>
              <a:t>Keep</a:t>
            </a:r>
            <a:r>
              <a:rPr lang="en-US" dirty="0"/>
              <a:t> God’s Commandments and statutes </a:t>
            </a:r>
          </a:p>
        </p:txBody>
      </p:sp>
    </p:spTree>
    <p:extLst>
      <p:ext uri="{BB962C8B-B14F-4D97-AF65-F5344CB8AC3E}">
        <p14:creationId xmlns:p14="http://schemas.microsoft.com/office/powerpoint/2010/main" val="34954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10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10:14-19</a:t>
            </a:r>
          </a:p>
          <a:p>
            <a:pPr marL="0" indent="0">
              <a:buNone/>
            </a:pPr>
            <a:r>
              <a:rPr lang="en-US" dirty="0"/>
              <a:t>What is the connection between verses 14 and 15?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8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EAEDD-6865-458C-AB5E-1E0979B7BC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4805</TotalTime>
  <Words>731</Words>
  <Application>Microsoft Office PowerPoint</Application>
  <PresentationFormat>Custom</PresentationFormat>
  <Paragraphs>130</Paragraphs>
  <Slides>29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Deuteronomy Chapter 10</vt:lpstr>
      <vt:lpstr>Chapter 10 discussion</vt:lpstr>
      <vt:lpstr>Chapter 10 discussion</vt:lpstr>
      <vt:lpstr>Chapter 10 discussion</vt:lpstr>
      <vt:lpstr>Chapter 10 discussion</vt:lpstr>
      <vt:lpstr>Chapter 10 discussion</vt:lpstr>
      <vt:lpstr>Chapter 10 discussion</vt:lpstr>
      <vt:lpstr>Chapter 10 discussion</vt:lpstr>
      <vt:lpstr>Chapter 10 discussion</vt:lpstr>
      <vt:lpstr>Chapter 10 discussion</vt:lpstr>
      <vt:lpstr>Chapter 10 discussion</vt:lpstr>
      <vt:lpstr>Deuteronomy Chapter 11</vt:lpstr>
      <vt:lpstr>Chapter 11</vt:lpstr>
      <vt:lpstr>Chapter 11 discussion</vt:lpstr>
      <vt:lpstr>Chapter 11 discussion</vt:lpstr>
      <vt:lpstr>Chapter 11 discussion</vt:lpstr>
      <vt:lpstr>Deuteronomy Chapter 12</vt:lpstr>
      <vt:lpstr>Chapter 12</vt:lpstr>
      <vt:lpstr>Chapter 12 discussion</vt:lpstr>
      <vt:lpstr>Chapter 12 discussion</vt:lpstr>
      <vt:lpstr>Chapter 12 discussion</vt:lpstr>
      <vt:lpstr>Chapter 12 discussion</vt:lpstr>
      <vt:lpstr>Chapter 12 discussion</vt:lpstr>
      <vt:lpstr>Chapter 12 discussion</vt:lpstr>
      <vt:lpstr>Chapter 12 discussion</vt:lpstr>
      <vt:lpstr>Chapter 12 discussion</vt:lpstr>
      <vt:lpstr>Chapter 12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College View church of Christ</cp:lastModifiedBy>
  <cp:revision>5</cp:revision>
  <dcterms:created xsi:type="dcterms:W3CDTF">2023-10-16T23:27:33Z</dcterms:created>
  <dcterms:modified xsi:type="dcterms:W3CDTF">2023-12-13T23:48:42Z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