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1"/>
  </p:notesMasterIdLst>
  <p:handoutMasterIdLst>
    <p:handoutMasterId r:id="rId32"/>
  </p:handoutMasterIdLst>
  <p:sldIdLst>
    <p:sldId id="304" r:id="rId5"/>
    <p:sldId id="296" r:id="rId6"/>
    <p:sldId id="391" r:id="rId7"/>
    <p:sldId id="374" r:id="rId8"/>
    <p:sldId id="392" r:id="rId9"/>
    <p:sldId id="395" r:id="rId10"/>
    <p:sldId id="396" r:id="rId11"/>
    <p:sldId id="397" r:id="rId12"/>
    <p:sldId id="393" r:id="rId13"/>
    <p:sldId id="399" r:id="rId14"/>
    <p:sldId id="398" r:id="rId15"/>
    <p:sldId id="400" r:id="rId16"/>
    <p:sldId id="401" r:id="rId17"/>
    <p:sldId id="389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388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562FD-2876-47BE-9C8C-4BCD3DBCBE10}" v="6" dt="2023-12-10T22:43:32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68" autoAdjust="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Clark" userId="c60ea259d2e9f9db" providerId="LiveId" clId="{095562FD-2876-47BE-9C8C-4BCD3DBCBE10}"/>
    <pc:docChg chg="undo custSel addSld delSld modSld sldOrd">
      <pc:chgData name="Adam Clark" userId="c60ea259d2e9f9db" providerId="LiveId" clId="{095562FD-2876-47BE-9C8C-4BCD3DBCBE10}" dt="2023-12-13T15:00:34.523" v="680"/>
      <pc:docMkLst>
        <pc:docMk/>
      </pc:docMkLst>
      <pc:sldChg chg="modSp mod">
        <pc:chgData name="Adam Clark" userId="c60ea259d2e9f9db" providerId="LiveId" clId="{095562FD-2876-47BE-9C8C-4BCD3DBCBE10}" dt="2023-12-10T22:25:53.268" v="89" actId="20577"/>
        <pc:sldMkLst>
          <pc:docMk/>
          <pc:sldMk cId="1277664758" sldId="374"/>
        </pc:sldMkLst>
        <pc:spChg chg="mod">
          <ac:chgData name="Adam Clark" userId="c60ea259d2e9f9db" providerId="LiveId" clId="{095562FD-2876-47BE-9C8C-4BCD3DBCBE10}" dt="2023-12-10T22:23:55.395" v="34" actId="20577"/>
          <ac:spMkLst>
            <pc:docMk/>
            <pc:sldMk cId="1277664758" sldId="374"/>
            <ac:spMk id="2" creationId="{8200C054-A22A-FE19-AF53-3904BC1646B5}"/>
          </ac:spMkLst>
        </pc:spChg>
        <pc:spChg chg="mod">
          <ac:chgData name="Adam Clark" userId="c60ea259d2e9f9db" providerId="LiveId" clId="{095562FD-2876-47BE-9C8C-4BCD3DBCBE10}" dt="2023-12-10T22:25:53.268" v="89" actId="20577"/>
          <ac:spMkLst>
            <pc:docMk/>
            <pc:sldMk cId="1277664758" sldId="374"/>
            <ac:spMk id="3" creationId="{F62B0C01-0C3F-B3EF-016A-AA7929469282}"/>
          </ac:spMkLst>
        </pc:spChg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2468387737" sldId="375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333213434" sldId="376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3603610436" sldId="377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1436827170" sldId="378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3495460320" sldId="379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124605410" sldId="380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3546659038" sldId="381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2346467964" sldId="383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2692828603" sldId="384"/>
        </pc:sldMkLst>
      </pc:sldChg>
      <pc:sldChg chg="del">
        <pc:chgData name="Adam Clark" userId="c60ea259d2e9f9db" providerId="LiveId" clId="{095562FD-2876-47BE-9C8C-4BCD3DBCBE10}" dt="2023-12-10T22:21:07.086" v="1" actId="2696"/>
        <pc:sldMkLst>
          <pc:docMk/>
          <pc:sldMk cId="2987189872" sldId="385"/>
        </pc:sldMkLst>
      </pc:sldChg>
      <pc:sldChg chg="del">
        <pc:chgData name="Adam Clark" userId="c60ea259d2e9f9db" providerId="LiveId" clId="{095562FD-2876-47BE-9C8C-4BCD3DBCBE10}" dt="2023-12-10T22:21:07.086" v="1" actId="2696"/>
        <pc:sldMkLst>
          <pc:docMk/>
          <pc:sldMk cId="2563971233" sldId="386"/>
        </pc:sldMkLst>
      </pc:sldChg>
      <pc:sldChg chg="del">
        <pc:chgData name="Adam Clark" userId="c60ea259d2e9f9db" providerId="LiveId" clId="{095562FD-2876-47BE-9C8C-4BCD3DBCBE10}" dt="2023-12-10T22:21:07.086" v="1" actId="2696"/>
        <pc:sldMkLst>
          <pc:docMk/>
          <pc:sldMk cId="1628280522" sldId="387"/>
        </pc:sldMkLst>
      </pc:sldChg>
      <pc:sldChg chg="add del">
        <pc:chgData name="Adam Clark" userId="c60ea259d2e9f9db" providerId="LiveId" clId="{095562FD-2876-47BE-9C8C-4BCD3DBCBE10}" dt="2023-12-10T22:21:28.973" v="3" actId="2696"/>
        <pc:sldMkLst>
          <pc:docMk/>
          <pc:sldMk cId="4178231267" sldId="388"/>
        </pc:sldMkLst>
      </pc:sldChg>
      <pc:sldChg chg="modSp mod">
        <pc:chgData name="Adam Clark" userId="c60ea259d2e9f9db" providerId="LiveId" clId="{095562FD-2876-47BE-9C8C-4BCD3DBCBE10}" dt="2023-12-10T22:47:38.948" v="315" actId="20577"/>
        <pc:sldMkLst>
          <pc:docMk/>
          <pc:sldMk cId="103271085" sldId="389"/>
        </pc:sldMkLst>
        <pc:spChg chg="mod">
          <ac:chgData name="Adam Clark" userId="c60ea259d2e9f9db" providerId="LiveId" clId="{095562FD-2876-47BE-9C8C-4BCD3DBCBE10}" dt="2023-12-10T22:47:38.948" v="315" actId="20577"/>
          <ac:spMkLst>
            <pc:docMk/>
            <pc:sldMk cId="103271085" sldId="389"/>
            <ac:spMk id="4" creationId="{AFB6AC23-3750-42A5-4BB0-57005F0234D4}"/>
          </ac:spMkLst>
        </pc:spChg>
      </pc:sldChg>
      <pc:sldChg chg="del">
        <pc:chgData name="Adam Clark" userId="c60ea259d2e9f9db" providerId="LiveId" clId="{095562FD-2876-47BE-9C8C-4BCD3DBCBE10}" dt="2023-12-10T22:21:42.723" v="7" actId="2696"/>
        <pc:sldMkLst>
          <pc:docMk/>
          <pc:sldMk cId="609358347" sldId="390"/>
        </pc:sldMkLst>
      </pc:sldChg>
      <pc:sldChg chg="del">
        <pc:chgData name="Adam Clark" userId="c60ea259d2e9f9db" providerId="LiveId" clId="{095562FD-2876-47BE-9C8C-4BCD3DBCBE10}" dt="2023-12-10T22:21:07.086" v="1" actId="2696"/>
        <pc:sldMkLst>
          <pc:docMk/>
          <pc:sldMk cId="1065276640" sldId="391"/>
        </pc:sldMkLst>
      </pc:sldChg>
      <pc:sldChg chg="modSp add mod ord">
        <pc:chgData name="Adam Clark" userId="c60ea259d2e9f9db" providerId="LiveId" clId="{095562FD-2876-47BE-9C8C-4BCD3DBCBE10}" dt="2023-12-10T22:23:48.798" v="32" actId="20577"/>
        <pc:sldMkLst>
          <pc:docMk/>
          <pc:sldMk cId="2839191670" sldId="391"/>
        </pc:sldMkLst>
        <pc:spChg chg="mod">
          <ac:chgData name="Adam Clark" userId="c60ea259d2e9f9db" providerId="LiveId" clId="{095562FD-2876-47BE-9C8C-4BCD3DBCBE10}" dt="2023-12-10T22:23:48.798" v="32" actId="20577"/>
          <ac:spMkLst>
            <pc:docMk/>
            <pc:sldMk cId="2839191670" sldId="391"/>
            <ac:spMk id="4" creationId="{AFB6AC23-3750-42A5-4BB0-57005F0234D4}"/>
          </ac:spMkLst>
        </pc:spChg>
      </pc:sldChg>
      <pc:sldChg chg="addSp modSp add mod">
        <pc:chgData name="Adam Clark" userId="c60ea259d2e9f9db" providerId="LiveId" clId="{095562FD-2876-47BE-9C8C-4BCD3DBCBE10}" dt="2023-12-10T22:33:46.284" v="167" actId="20577"/>
        <pc:sldMkLst>
          <pc:docMk/>
          <pc:sldMk cId="1677573497" sldId="392"/>
        </pc:sldMkLst>
        <pc:spChg chg="mod">
          <ac:chgData name="Adam Clark" userId="c60ea259d2e9f9db" providerId="LiveId" clId="{095562FD-2876-47BE-9C8C-4BCD3DBCBE10}" dt="2023-12-10T22:33:46.284" v="167" actId="20577"/>
          <ac:spMkLst>
            <pc:docMk/>
            <pc:sldMk cId="1677573497" sldId="392"/>
            <ac:spMk id="3" creationId="{F62B0C01-0C3F-B3EF-016A-AA7929469282}"/>
          </ac:spMkLst>
        </pc:spChg>
        <pc:spChg chg="mod">
          <ac:chgData name="Adam Clark" userId="c60ea259d2e9f9db" providerId="LiveId" clId="{095562FD-2876-47BE-9C8C-4BCD3DBCBE10}" dt="2023-12-10T22:29:53.517" v="141" actId="20577"/>
          <ac:spMkLst>
            <pc:docMk/>
            <pc:sldMk cId="1677573497" sldId="392"/>
            <ac:spMk id="4" creationId="{A99EE9CE-D266-E2A4-03A1-D37CD214250D}"/>
          </ac:spMkLst>
        </pc:spChg>
        <pc:picChg chg="add mod">
          <ac:chgData name="Adam Clark" userId="c60ea259d2e9f9db" providerId="LiveId" clId="{095562FD-2876-47BE-9C8C-4BCD3DBCBE10}" dt="2023-12-10T22:33:00.363" v="147" actId="14100"/>
          <ac:picMkLst>
            <pc:docMk/>
            <pc:sldMk cId="1677573497" sldId="392"/>
            <ac:picMk id="6" creationId="{842D2D52-6708-2470-08A4-D79C55AA7E13}"/>
          </ac:picMkLst>
        </pc:picChg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3108999619" sldId="392"/>
        </pc:sldMkLst>
      </pc:sldChg>
      <pc:sldChg chg="addSp delSp modSp add mod">
        <pc:chgData name="Adam Clark" userId="c60ea259d2e9f9db" providerId="LiveId" clId="{095562FD-2876-47BE-9C8C-4BCD3DBCBE10}" dt="2023-12-10T22:43:08.172" v="275" actId="20577"/>
        <pc:sldMkLst>
          <pc:docMk/>
          <pc:sldMk cId="1236219955" sldId="393"/>
        </pc:sldMkLst>
        <pc:spChg chg="mod">
          <ac:chgData name="Adam Clark" userId="c60ea259d2e9f9db" providerId="LiveId" clId="{095562FD-2876-47BE-9C8C-4BCD3DBCBE10}" dt="2023-12-10T22:39:58.893" v="265" actId="20577"/>
          <ac:spMkLst>
            <pc:docMk/>
            <pc:sldMk cId="1236219955" sldId="393"/>
            <ac:spMk id="3" creationId="{F62B0C01-0C3F-B3EF-016A-AA7929469282}"/>
          </ac:spMkLst>
        </pc:spChg>
        <pc:spChg chg="mod">
          <ac:chgData name="Adam Clark" userId="c60ea259d2e9f9db" providerId="LiveId" clId="{095562FD-2876-47BE-9C8C-4BCD3DBCBE10}" dt="2023-12-10T22:43:08.172" v="275" actId="20577"/>
          <ac:spMkLst>
            <pc:docMk/>
            <pc:sldMk cId="1236219955" sldId="393"/>
            <ac:spMk id="4" creationId="{A99EE9CE-D266-E2A4-03A1-D37CD214250D}"/>
          </ac:spMkLst>
        </pc:spChg>
        <pc:picChg chg="add del mod">
          <ac:chgData name="Adam Clark" userId="c60ea259d2e9f9db" providerId="LiveId" clId="{095562FD-2876-47BE-9C8C-4BCD3DBCBE10}" dt="2023-12-10T22:43:04.163" v="274" actId="21"/>
          <ac:picMkLst>
            <pc:docMk/>
            <pc:sldMk cId="1236219955" sldId="393"/>
            <ac:picMk id="6" creationId="{82FAFBEC-17A7-A0BD-ADED-17E5EC7528DE}"/>
          </ac:picMkLst>
        </pc:picChg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3258072074" sldId="393"/>
        </pc:sldMkLst>
      </pc:sldChg>
      <pc:sldChg chg="modSp add del mod ord">
        <pc:chgData name="Adam Clark" userId="c60ea259d2e9f9db" providerId="LiveId" clId="{095562FD-2876-47BE-9C8C-4BCD3DBCBE10}" dt="2023-12-10T22:37:55.254" v="188" actId="2696"/>
        <pc:sldMkLst>
          <pc:docMk/>
          <pc:sldMk cId="2264089377" sldId="394"/>
        </pc:sldMkLst>
        <pc:spChg chg="mod">
          <ac:chgData name="Adam Clark" userId="c60ea259d2e9f9db" providerId="LiveId" clId="{095562FD-2876-47BE-9C8C-4BCD3DBCBE10}" dt="2023-12-10T22:33:28.766" v="160" actId="20577"/>
          <ac:spMkLst>
            <pc:docMk/>
            <pc:sldMk cId="2264089377" sldId="394"/>
            <ac:spMk id="3" creationId="{F62B0C01-0C3F-B3EF-016A-AA7929469282}"/>
          </ac:spMkLst>
        </pc:spChg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2661630339" sldId="394"/>
        </pc:sldMkLst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536035373" sldId="395"/>
        </pc:sldMkLst>
      </pc:sldChg>
      <pc:sldChg chg="addSp delSp modSp add mod">
        <pc:chgData name="Adam Clark" userId="c60ea259d2e9f9db" providerId="LiveId" clId="{095562FD-2876-47BE-9C8C-4BCD3DBCBE10}" dt="2023-12-10T22:37:11.010" v="185" actId="20577"/>
        <pc:sldMkLst>
          <pc:docMk/>
          <pc:sldMk cId="2895723202" sldId="395"/>
        </pc:sldMkLst>
        <pc:spChg chg="mod">
          <ac:chgData name="Adam Clark" userId="c60ea259d2e9f9db" providerId="LiveId" clId="{095562FD-2876-47BE-9C8C-4BCD3DBCBE10}" dt="2023-12-10T22:37:02.737" v="183" actId="20577"/>
          <ac:spMkLst>
            <pc:docMk/>
            <pc:sldMk cId="2895723202" sldId="395"/>
            <ac:spMk id="3" creationId="{F62B0C01-0C3F-B3EF-016A-AA7929469282}"/>
          </ac:spMkLst>
        </pc:spChg>
        <pc:spChg chg="mod">
          <ac:chgData name="Adam Clark" userId="c60ea259d2e9f9db" providerId="LiveId" clId="{095562FD-2876-47BE-9C8C-4BCD3DBCBE10}" dt="2023-12-10T22:37:11.010" v="185" actId="20577"/>
          <ac:spMkLst>
            <pc:docMk/>
            <pc:sldMk cId="2895723202" sldId="395"/>
            <ac:spMk id="4" creationId="{A99EE9CE-D266-E2A4-03A1-D37CD214250D}"/>
          </ac:spMkLst>
        </pc:spChg>
        <pc:picChg chg="add del mod">
          <ac:chgData name="Adam Clark" userId="c60ea259d2e9f9db" providerId="LiveId" clId="{095562FD-2876-47BE-9C8C-4BCD3DBCBE10}" dt="2023-12-10T22:37:06.696" v="184" actId="21"/>
          <ac:picMkLst>
            <pc:docMk/>
            <pc:sldMk cId="2895723202" sldId="395"/>
            <ac:picMk id="6" creationId="{497E6A29-89AB-B535-CE32-6584A75D93CD}"/>
          </ac:picMkLst>
        </pc:picChg>
      </pc:sldChg>
      <pc:sldChg chg="modSp add mod">
        <pc:chgData name="Adam Clark" userId="c60ea259d2e9f9db" providerId="LiveId" clId="{095562FD-2876-47BE-9C8C-4BCD3DBCBE10}" dt="2023-12-10T22:37:32.643" v="187" actId="20577"/>
        <pc:sldMkLst>
          <pc:docMk/>
          <pc:sldMk cId="3816984874" sldId="396"/>
        </pc:sldMkLst>
        <pc:spChg chg="mod">
          <ac:chgData name="Adam Clark" userId="c60ea259d2e9f9db" providerId="LiveId" clId="{095562FD-2876-47BE-9C8C-4BCD3DBCBE10}" dt="2023-12-10T22:37:32.643" v="187" actId="20577"/>
          <ac:spMkLst>
            <pc:docMk/>
            <pc:sldMk cId="3816984874" sldId="396"/>
            <ac:spMk id="3" creationId="{F62B0C01-0C3F-B3EF-016A-AA7929469282}"/>
          </ac:spMkLst>
        </pc:spChg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282344945" sldId="397"/>
        </pc:sldMkLst>
      </pc:sldChg>
      <pc:sldChg chg="add">
        <pc:chgData name="Adam Clark" userId="c60ea259d2e9f9db" providerId="LiveId" clId="{095562FD-2876-47BE-9C8C-4BCD3DBCBE10}" dt="2023-12-10T22:37:28.440" v="186" actId="2890"/>
        <pc:sldMkLst>
          <pc:docMk/>
          <pc:sldMk cId="570053432" sldId="397"/>
        </pc:sldMkLst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490436363" sldId="398"/>
        </pc:sldMkLst>
      </pc:sldChg>
      <pc:sldChg chg="addSp modSp add mod">
        <pc:chgData name="Adam Clark" userId="c60ea259d2e9f9db" providerId="LiveId" clId="{095562FD-2876-47BE-9C8C-4BCD3DBCBE10}" dt="2023-12-10T22:44:10.226" v="296" actId="14100"/>
        <pc:sldMkLst>
          <pc:docMk/>
          <pc:sldMk cId="1248492339" sldId="398"/>
        </pc:sldMkLst>
        <pc:spChg chg="mod">
          <ac:chgData name="Adam Clark" userId="c60ea259d2e9f9db" providerId="LiveId" clId="{095562FD-2876-47BE-9C8C-4BCD3DBCBE10}" dt="2023-12-10T22:39:13.454" v="238" actId="20577"/>
          <ac:spMkLst>
            <pc:docMk/>
            <pc:sldMk cId="1248492339" sldId="398"/>
            <ac:spMk id="3" creationId="{F62B0C01-0C3F-B3EF-016A-AA7929469282}"/>
          </ac:spMkLst>
        </pc:spChg>
        <pc:spChg chg="mod">
          <ac:chgData name="Adam Clark" userId="c60ea259d2e9f9db" providerId="LiveId" clId="{095562FD-2876-47BE-9C8C-4BCD3DBCBE10}" dt="2023-12-10T22:44:03.807" v="294" actId="6549"/>
          <ac:spMkLst>
            <pc:docMk/>
            <pc:sldMk cId="1248492339" sldId="398"/>
            <ac:spMk id="4" creationId="{A99EE9CE-D266-E2A4-03A1-D37CD214250D}"/>
          </ac:spMkLst>
        </pc:spChg>
        <pc:picChg chg="add mod">
          <ac:chgData name="Adam Clark" userId="c60ea259d2e9f9db" providerId="LiveId" clId="{095562FD-2876-47BE-9C8C-4BCD3DBCBE10}" dt="2023-12-10T22:43:46.127" v="289" actId="1076"/>
          <ac:picMkLst>
            <pc:docMk/>
            <pc:sldMk cId="1248492339" sldId="398"/>
            <ac:picMk id="6" creationId="{8C832E8B-F4DF-E696-362A-E6FE4A612813}"/>
          </ac:picMkLst>
        </pc:picChg>
        <pc:picChg chg="add mod">
          <ac:chgData name="Adam Clark" userId="c60ea259d2e9f9db" providerId="LiveId" clId="{095562FD-2876-47BE-9C8C-4BCD3DBCBE10}" dt="2023-12-10T22:43:47.752" v="290" actId="1076"/>
          <ac:picMkLst>
            <pc:docMk/>
            <pc:sldMk cId="1248492339" sldId="398"/>
            <ac:picMk id="8" creationId="{5E20A264-548E-B70F-5E56-A4F5B6608336}"/>
          </ac:picMkLst>
        </pc:picChg>
        <pc:picChg chg="add mod">
          <ac:chgData name="Adam Clark" userId="c60ea259d2e9f9db" providerId="LiveId" clId="{095562FD-2876-47BE-9C8C-4BCD3DBCBE10}" dt="2023-12-10T22:44:10.226" v="296" actId="14100"/>
          <ac:picMkLst>
            <pc:docMk/>
            <pc:sldMk cId="1248492339" sldId="398"/>
            <ac:picMk id="10" creationId="{C713B6EA-8F43-E36B-CF39-7FE30192F80E}"/>
          </ac:picMkLst>
        </pc:picChg>
      </pc:sldChg>
      <pc:sldChg chg="add">
        <pc:chgData name="Adam Clark" userId="c60ea259d2e9f9db" providerId="LiveId" clId="{095562FD-2876-47BE-9C8C-4BCD3DBCBE10}" dt="2023-12-10T22:42:57.949" v="273" actId="2890"/>
        <pc:sldMkLst>
          <pc:docMk/>
          <pc:sldMk cId="1377140084" sldId="399"/>
        </pc:sldMkLst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2046408982" sldId="399"/>
        </pc:sldMkLst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1510092706" sldId="400"/>
        </pc:sldMkLst>
      </pc:sldChg>
      <pc:sldChg chg="modSp add mod ord">
        <pc:chgData name="Adam Clark" userId="c60ea259d2e9f9db" providerId="LiveId" clId="{095562FD-2876-47BE-9C8C-4BCD3DBCBE10}" dt="2023-12-10T22:47:12.229" v="313" actId="20577"/>
        <pc:sldMkLst>
          <pc:docMk/>
          <pc:sldMk cId="3146387592" sldId="400"/>
        </pc:sldMkLst>
        <pc:spChg chg="mod">
          <ac:chgData name="Adam Clark" userId="c60ea259d2e9f9db" providerId="LiveId" clId="{095562FD-2876-47BE-9C8C-4BCD3DBCBE10}" dt="2023-12-10T22:47:12.229" v="313" actId="20577"/>
          <ac:spMkLst>
            <pc:docMk/>
            <pc:sldMk cId="3146387592" sldId="400"/>
            <ac:spMk id="3" creationId="{F62B0C01-0C3F-B3EF-016A-AA7929469282}"/>
          </ac:spMkLst>
        </pc:spChg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1239314868" sldId="401"/>
        </pc:sldMkLst>
      </pc:sldChg>
      <pc:sldChg chg="add">
        <pc:chgData name="Adam Clark" userId="c60ea259d2e9f9db" providerId="LiveId" clId="{095562FD-2876-47BE-9C8C-4BCD3DBCBE10}" dt="2023-12-10T22:47:08.368" v="312" actId="2890"/>
        <pc:sldMkLst>
          <pc:docMk/>
          <pc:sldMk cId="3644484841" sldId="401"/>
        </pc:sldMkLst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2396813677" sldId="402"/>
        </pc:sldMkLst>
      </pc:sldChg>
      <pc:sldChg chg="modSp add mod ord">
        <pc:chgData name="Adam Clark" userId="c60ea259d2e9f9db" providerId="LiveId" clId="{095562FD-2876-47BE-9C8C-4BCD3DBCBE10}" dt="2023-12-13T14:48:03.072" v="503" actId="20577"/>
        <pc:sldMkLst>
          <pc:docMk/>
          <pc:sldMk cId="2815510969" sldId="402"/>
        </pc:sldMkLst>
        <pc:spChg chg="mod">
          <ac:chgData name="Adam Clark" userId="c60ea259d2e9f9db" providerId="LiveId" clId="{095562FD-2876-47BE-9C8C-4BCD3DBCBE10}" dt="2023-12-13T14:48:03.072" v="503" actId="20577"/>
          <ac:spMkLst>
            <pc:docMk/>
            <pc:sldMk cId="2815510969" sldId="402"/>
            <ac:spMk id="2" creationId="{8200C054-A22A-FE19-AF53-3904BC1646B5}"/>
          </ac:spMkLst>
        </pc:spChg>
        <pc:spChg chg="mod">
          <ac:chgData name="Adam Clark" userId="c60ea259d2e9f9db" providerId="LiveId" clId="{095562FD-2876-47BE-9C8C-4BCD3DBCBE10}" dt="2023-12-13T14:46:59.991" v="490" actId="20577"/>
          <ac:spMkLst>
            <pc:docMk/>
            <pc:sldMk cId="2815510969" sldId="402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49:38.923" v="518" actId="20577"/>
        <pc:sldMkLst>
          <pc:docMk/>
          <pc:sldMk cId="4015677677" sldId="403"/>
        </pc:sldMkLst>
        <pc:spChg chg="mod">
          <ac:chgData name="Adam Clark" userId="c60ea259d2e9f9db" providerId="LiveId" clId="{095562FD-2876-47BE-9C8C-4BCD3DBCBE10}" dt="2023-12-13T14:47:59.353" v="501" actId="20577"/>
          <ac:spMkLst>
            <pc:docMk/>
            <pc:sldMk cId="4015677677" sldId="403"/>
            <ac:spMk id="2" creationId="{8200C054-A22A-FE19-AF53-3904BC1646B5}"/>
          </ac:spMkLst>
        </pc:spChg>
        <pc:spChg chg="mod">
          <ac:chgData name="Adam Clark" userId="c60ea259d2e9f9db" providerId="LiveId" clId="{095562FD-2876-47BE-9C8C-4BCD3DBCBE10}" dt="2023-12-13T14:49:38.923" v="518" actId="20577"/>
          <ac:spMkLst>
            <pc:docMk/>
            <pc:sldMk cId="4015677677" sldId="403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49:33.229" v="514" actId="20577"/>
        <pc:sldMkLst>
          <pc:docMk/>
          <pc:sldMk cId="4109781224" sldId="404"/>
        </pc:sldMkLst>
        <pc:spChg chg="mod">
          <ac:chgData name="Adam Clark" userId="c60ea259d2e9f9db" providerId="LiveId" clId="{095562FD-2876-47BE-9C8C-4BCD3DBCBE10}" dt="2023-12-13T14:49:33.229" v="514" actId="20577"/>
          <ac:spMkLst>
            <pc:docMk/>
            <pc:sldMk cId="4109781224" sldId="404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50:16.456" v="521"/>
        <pc:sldMkLst>
          <pc:docMk/>
          <pc:sldMk cId="2259789936" sldId="405"/>
        </pc:sldMkLst>
        <pc:spChg chg="mod">
          <ac:chgData name="Adam Clark" userId="c60ea259d2e9f9db" providerId="LiveId" clId="{095562FD-2876-47BE-9C8C-4BCD3DBCBE10}" dt="2023-12-13T14:50:16.456" v="521"/>
          <ac:spMkLst>
            <pc:docMk/>
            <pc:sldMk cId="2259789936" sldId="405"/>
            <ac:spMk id="3" creationId="{F62B0C01-0C3F-B3EF-016A-AA7929469282}"/>
          </ac:spMkLst>
        </pc:spChg>
      </pc:sldChg>
      <pc:sldChg chg="modSp add mod ord">
        <pc:chgData name="Adam Clark" userId="c60ea259d2e9f9db" providerId="LiveId" clId="{095562FD-2876-47BE-9C8C-4BCD3DBCBE10}" dt="2023-12-13T14:51:38.464" v="526" actId="20577"/>
        <pc:sldMkLst>
          <pc:docMk/>
          <pc:sldMk cId="3957295020" sldId="406"/>
        </pc:sldMkLst>
        <pc:spChg chg="mod">
          <ac:chgData name="Adam Clark" userId="c60ea259d2e9f9db" providerId="LiveId" clId="{095562FD-2876-47BE-9C8C-4BCD3DBCBE10}" dt="2023-12-13T14:51:38.464" v="526" actId="20577"/>
          <ac:spMkLst>
            <pc:docMk/>
            <pc:sldMk cId="3957295020" sldId="406"/>
            <ac:spMk id="4" creationId="{AFB6AC23-3750-42A5-4BB0-57005F0234D4}"/>
          </ac:spMkLst>
        </pc:spChg>
      </pc:sldChg>
      <pc:sldChg chg="modSp add mod ord">
        <pc:chgData name="Adam Clark" userId="c60ea259d2e9f9db" providerId="LiveId" clId="{095562FD-2876-47BE-9C8C-4BCD3DBCBE10}" dt="2023-12-13T14:52:25.146" v="545"/>
        <pc:sldMkLst>
          <pc:docMk/>
          <pc:sldMk cId="4070575177" sldId="407"/>
        </pc:sldMkLst>
        <pc:spChg chg="mod">
          <ac:chgData name="Adam Clark" userId="c60ea259d2e9f9db" providerId="LiveId" clId="{095562FD-2876-47BE-9C8C-4BCD3DBCBE10}" dt="2023-12-13T14:51:52.893" v="531" actId="20577"/>
          <ac:spMkLst>
            <pc:docMk/>
            <pc:sldMk cId="4070575177" sldId="407"/>
            <ac:spMk id="2" creationId="{8200C054-A22A-FE19-AF53-3904BC1646B5}"/>
          </ac:spMkLst>
        </pc:spChg>
        <pc:spChg chg="mod">
          <ac:chgData name="Adam Clark" userId="c60ea259d2e9f9db" providerId="LiveId" clId="{095562FD-2876-47BE-9C8C-4BCD3DBCBE10}" dt="2023-12-13T14:52:25.146" v="545"/>
          <ac:spMkLst>
            <pc:docMk/>
            <pc:sldMk cId="4070575177" sldId="407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54:48.102" v="632" actId="20577"/>
        <pc:sldMkLst>
          <pc:docMk/>
          <pc:sldMk cId="1311404994" sldId="408"/>
        </pc:sldMkLst>
        <pc:spChg chg="mod">
          <ac:chgData name="Adam Clark" userId="c60ea259d2e9f9db" providerId="LiveId" clId="{095562FD-2876-47BE-9C8C-4BCD3DBCBE10}" dt="2023-12-13T14:54:48.102" v="632" actId="20577"/>
          <ac:spMkLst>
            <pc:docMk/>
            <pc:sldMk cId="1311404994" sldId="408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55:29.914" v="634"/>
        <pc:sldMkLst>
          <pc:docMk/>
          <pc:sldMk cId="649011502" sldId="409"/>
        </pc:sldMkLst>
        <pc:spChg chg="mod">
          <ac:chgData name="Adam Clark" userId="c60ea259d2e9f9db" providerId="LiveId" clId="{095562FD-2876-47BE-9C8C-4BCD3DBCBE10}" dt="2023-12-13T14:55:29.914" v="634"/>
          <ac:spMkLst>
            <pc:docMk/>
            <pc:sldMk cId="649011502" sldId="409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58:43.779" v="645" actId="20577"/>
        <pc:sldMkLst>
          <pc:docMk/>
          <pc:sldMk cId="3059865173" sldId="410"/>
        </pc:sldMkLst>
        <pc:spChg chg="mod">
          <ac:chgData name="Adam Clark" userId="c60ea259d2e9f9db" providerId="LiveId" clId="{095562FD-2876-47BE-9C8C-4BCD3DBCBE10}" dt="2023-12-13T14:58:43.779" v="645" actId="20577"/>
          <ac:spMkLst>
            <pc:docMk/>
            <pc:sldMk cId="3059865173" sldId="410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59:57.679" v="677" actId="20577"/>
        <pc:sldMkLst>
          <pc:docMk/>
          <pc:sldMk cId="1544291709" sldId="411"/>
        </pc:sldMkLst>
        <pc:spChg chg="mod">
          <ac:chgData name="Adam Clark" userId="c60ea259d2e9f9db" providerId="LiveId" clId="{095562FD-2876-47BE-9C8C-4BCD3DBCBE10}" dt="2023-12-13T14:59:57.679" v="677" actId="20577"/>
          <ac:spMkLst>
            <pc:docMk/>
            <pc:sldMk cId="1544291709" sldId="411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5:00:34.523" v="680"/>
        <pc:sldMkLst>
          <pc:docMk/>
          <pc:sldMk cId="2193640787" sldId="412"/>
        </pc:sldMkLst>
        <pc:spChg chg="mod">
          <ac:chgData name="Adam Clark" userId="c60ea259d2e9f9db" providerId="LiveId" clId="{095562FD-2876-47BE-9C8C-4BCD3DBCBE10}" dt="2023-12-13T15:00:34.523" v="680"/>
          <ac:spMkLst>
            <pc:docMk/>
            <pc:sldMk cId="2193640787" sldId="412"/>
            <ac:spMk id="3" creationId="{F62B0C01-0C3F-B3EF-016A-AA792946928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12/10/2023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12/10/2023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409" y="0"/>
            <a:ext cx="4471416" cy="6858000"/>
          </a:xfrm>
          <a:solidFill>
            <a:schemeClr val="accent1"/>
          </a:solidFill>
        </p:spPr>
        <p:txBody>
          <a:bodyPr anchor="t">
            <a:noAutofit/>
          </a:bodyPr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3172968"/>
            <a:ext cx="5102352" cy="202996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058072-A976-BB1B-E73B-039CA4102F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667000"/>
            <a:ext cx="7722689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65D0A25-C9DB-7306-466C-DFD2401F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2168" y="3172968"/>
            <a:ext cx="3255264" cy="2688336"/>
          </a:xfrm>
        </p:spPr>
        <p:txBody>
          <a:bodyPr lIns="91440" tIns="0">
            <a:no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E998D3-1DC1-ED0C-84CE-D3710A6A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341813 w 12188825"/>
              <a:gd name="connsiteY1" fmla="*/ 0 h 6858000"/>
              <a:gd name="connsiteX2" fmla="*/ 4341813 w 12188825"/>
              <a:gd name="connsiteY2" fmla="*/ 4745736 h 6858000"/>
              <a:gd name="connsiteX3" fmla="*/ 4369245 w 12188825"/>
              <a:gd name="connsiteY3" fmla="*/ 4745736 h 6858000"/>
              <a:gd name="connsiteX4" fmla="*/ 4369245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341813" y="0"/>
                </a:lnTo>
                <a:lnTo>
                  <a:pt x="4341813" y="4745736"/>
                </a:lnTo>
                <a:lnTo>
                  <a:pt x="4369245" y="4745736"/>
                </a:lnTo>
                <a:lnTo>
                  <a:pt x="4369245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40080"/>
            <a:ext cx="3200400" cy="208483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AA1D0-9CC9-4F01-19B8-029FF0FF1254}"/>
              </a:ext>
            </a:extLst>
          </p:cNvPr>
          <p:cNvSpPr/>
          <p:nvPr userDrawn="1"/>
        </p:nvSpPr>
        <p:spPr>
          <a:xfrm rot="5400000">
            <a:off x="1982661" y="2359152"/>
            <a:ext cx="4745736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D20188-2858-4017-16C7-8D8B2EB783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3753" y="850260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51FF95-77DF-46F6-7673-71454E42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3" y="1380612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85749F-5840-3B72-40A1-A6840443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753" y="2807076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A075B67-81C5-7714-2DF6-B942F806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753" y="3291708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1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8577" y="0"/>
            <a:ext cx="42702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1522413" y="2743200"/>
            <a:ext cx="0" cy="4114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21579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57CF4D-A5B0-F63D-3033-42520894B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4759389 w 12188825"/>
              <a:gd name="connsiteY0" fmla="*/ 4787265 h 6858000"/>
              <a:gd name="connsiteX1" fmla="*/ 4759389 w 12188825"/>
              <a:gd name="connsiteY1" fmla="*/ 4814697 h 6858000"/>
              <a:gd name="connsiteX2" fmla="*/ 7429437 w 12188825"/>
              <a:gd name="connsiteY2" fmla="*/ 4814697 h 6858000"/>
              <a:gd name="connsiteX3" fmla="*/ 7429437 w 12188825"/>
              <a:gd name="connsiteY3" fmla="*/ 4787265 h 6858000"/>
              <a:gd name="connsiteX4" fmla="*/ 0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4759389" y="4787265"/>
                </a:moveTo>
                <a:lnTo>
                  <a:pt x="4759389" y="4814697"/>
                </a:lnTo>
                <a:lnTo>
                  <a:pt x="7429437" y="4814697"/>
                </a:lnTo>
                <a:lnTo>
                  <a:pt x="7429437" y="4787265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3657600"/>
            <a:ext cx="11356848" cy="941832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51297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6E071-6E0A-A6A5-AC43-072450B96555}"/>
              </a:ext>
            </a:extLst>
          </p:cNvPr>
          <p:cNvSpPr/>
          <p:nvPr userDrawn="1"/>
        </p:nvSpPr>
        <p:spPr>
          <a:xfrm>
            <a:off x="4759388" y="4787265"/>
            <a:ext cx="26700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CCC78F-07A7-7F5C-E67F-2CFC846E0DE1}"/>
              </a:ext>
            </a:extLst>
          </p:cNvPr>
          <p:cNvSpPr/>
          <p:nvPr userDrawn="1"/>
        </p:nvSpPr>
        <p:spPr>
          <a:xfrm>
            <a:off x="3813048" y="612648"/>
            <a:ext cx="763524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7FFB3F-B685-7C31-5080-632B0441E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06256" cy="6858000"/>
          </a:xfrm>
          <a:custGeom>
            <a:avLst/>
            <a:gdLst>
              <a:gd name="connsiteX0" fmla="*/ 0 w 8906256"/>
              <a:gd name="connsiteY0" fmla="*/ 0 h 6858000"/>
              <a:gd name="connsiteX1" fmla="*/ 8906256 w 8906256"/>
              <a:gd name="connsiteY1" fmla="*/ 0 h 6858000"/>
              <a:gd name="connsiteX2" fmla="*/ 8906256 w 8906256"/>
              <a:gd name="connsiteY2" fmla="*/ 612648 h 6858000"/>
              <a:gd name="connsiteX3" fmla="*/ 4945285 w 8906256"/>
              <a:gd name="connsiteY3" fmla="*/ 612648 h 6858000"/>
              <a:gd name="connsiteX4" fmla="*/ 3813048 w 8906256"/>
              <a:gd name="connsiteY4" fmla="*/ 612648 h 6858000"/>
              <a:gd name="connsiteX5" fmla="*/ 3813048 w 8906256"/>
              <a:gd name="connsiteY5" fmla="*/ 6099048 h 6858000"/>
              <a:gd name="connsiteX6" fmla="*/ 4945285 w 8906256"/>
              <a:gd name="connsiteY6" fmla="*/ 6099048 h 6858000"/>
              <a:gd name="connsiteX7" fmla="*/ 8906256 w 8906256"/>
              <a:gd name="connsiteY7" fmla="*/ 6099048 h 6858000"/>
              <a:gd name="connsiteX8" fmla="*/ 8906256 w 8906256"/>
              <a:gd name="connsiteY8" fmla="*/ 6858000 h 6858000"/>
              <a:gd name="connsiteX9" fmla="*/ 0 w 890625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256" h="6858000">
                <a:moveTo>
                  <a:pt x="0" y="0"/>
                </a:moveTo>
                <a:lnTo>
                  <a:pt x="8906256" y="0"/>
                </a:lnTo>
                <a:lnTo>
                  <a:pt x="8906256" y="612648"/>
                </a:lnTo>
                <a:lnTo>
                  <a:pt x="4945285" y="612648"/>
                </a:lnTo>
                <a:lnTo>
                  <a:pt x="3813048" y="612648"/>
                </a:lnTo>
                <a:lnTo>
                  <a:pt x="3813048" y="6099048"/>
                </a:lnTo>
                <a:lnTo>
                  <a:pt x="4945285" y="6099048"/>
                </a:lnTo>
                <a:lnTo>
                  <a:pt x="8906256" y="6099048"/>
                </a:lnTo>
                <a:lnTo>
                  <a:pt x="89062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A4DAAA-F386-CC30-C391-320517CB5974}"/>
              </a:ext>
            </a:extLst>
          </p:cNvPr>
          <p:cNvCxnSpPr>
            <a:cxnSpLocks/>
          </p:cNvCxnSpPr>
          <p:nvPr userDrawn="1"/>
        </p:nvCxnSpPr>
        <p:spPr>
          <a:xfrm>
            <a:off x="4570412" y="3886200"/>
            <a:ext cx="68718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B1E0A-D5BC-6920-B6F6-E799F22323B0}"/>
              </a:ext>
            </a:extLst>
          </p:cNvPr>
          <p:cNvCxnSpPr>
            <a:cxnSpLocks/>
          </p:cNvCxnSpPr>
          <p:nvPr userDrawn="1"/>
        </p:nvCxnSpPr>
        <p:spPr>
          <a:xfrm>
            <a:off x="11444684" y="3886200"/>
            <a:ext cx="74414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389888"/>
            <a:ext cx="6327648" cy="23042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A24C6E-B46B-052B-14AF-08C705E5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368" y="3813048"/>
            <a:ext cx="2112264" cy="7112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03DA3C-F09E-61FF-139B-50144783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68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3143E-34D4-7916-690C-3BE38058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152" y="3813048"/>
            <a:ext cx="1901952" cy="711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EC2F71-3E9B-0E18-C638-41C2B0C8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4152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5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44752"/>
            <a:ext cx="10360152" cy="4416552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5495544"/>
            <a:ext cx="4494212" cy="48463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62AAD-BDB5-5645-A722-E6A8180BB714}"/>
              </a:ext>
            </a:extLst>
          </p:cNvPr>
          <p:cNvCxnSpPr>
            <a:cxnSpLocks/>
          </p:cNvCxnSpPr>
          <p:nvPr userDrawn="1"/>
        </p:nvCxnSpPr>
        <p:spPr>
          <a:xfrm>
            <a:off x="7618412" y="6172200"/>
            <a:ext cx="457041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3C4F48-5124-C46E-5828-45F6F65E000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12188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414016"/>
            <a:ext cx="7013448" cy="33741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362200"/>
            <a:ext cx="9751060" cy="370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183112" y="5413248"/>
            <a:ext cx="1298448" cy="21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5572" y="6245352"/>
            <a:ext cx="54864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0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70" r:id="rId7"/>
    <p:sldLayoutId id="2147483771" r:id="rId8"/>
    <p:sldLayoutId id="2147483772" r:id="rId9"/>
    <p:sldLayoutId id="2147483774" r:id="rId10"/>
    <p:sldLayoutId id="2147483775" r:id="rId11"/>
    <p:sldLayoutId id="2147483762" r:id="rId12"/>
    <p:sldLayoutId id="2147483763" r:id="rId13"/>
    <p:sldLayoutId id="2147483764" r:id="rId14"/>
    <p:sldLayoutId id="214748376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all" spc="1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</a:schemeClr>
        </a:buClr>
        <a:buFont typeface="Arial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Wooden library">
            <a:extLst>
              <a:ext uri="{FF2B5EF4-FFF2-40B4-BE49-F238E27FC236}">
                <a16:creationId xmlns:a16="http://schemas.microsoft.com/office/drawing/2014/main" id="{B2CFDBFB-F04E-9E7A-5F81-0667FBC14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-6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30ABE-5769-388C-63FF-B1EA6AB4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survey Of the Scriptures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13:12-18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</a:t>
            </a:r>
          </a:p>
          <a:p>
            <a:pPr marL="0" indent="0">
              <a:buNone/>
            </a:pPr>
            <a:r>
              <a:rPr lang="en-US" dirty="0"/>
              <a:t>What is the third source of temptation Moses mentions?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Town </a:t>
            </a:r>
          </a:p>
        </p:txBody>
      </p:sp>
      <p:pic>
        <p:nvPicPr>
          <p:cNvPr id="6" name="Picture 5" descr="A painting of people and animals&#10;&#10;Description automatically generated">
            <a:extLst>
              <a:ext uri="{FF2B5EF4-FFF2-40B4-BE49-F238E27FC236}">
                <a16:creationId xmlns:a16="http://schemas.microsoft.com/office/drawing/2014/main" id="{82FAFBEC-17A7-A0BD-ADED-17E5EC752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85" y="3733800"/>
            <a:ext cx="48467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4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13:6-11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Prophet: or receiver of a dream </a:t>
            </a:r>
          </a:p>
          <a:p>
            <a:r>
              <a:rPr lang="en-US" dirty="0"/>
              <a:t>The Relative or Friend </a:t>
            </a:r>
          </a:p>
          <a:p>
            <a:r>
              <a:rPr lang="en-US" dirty="0"/>
              <a:t>The Town</a:t>
            </a:r>
          </a:p>
        </p:txBody>
      </p:sp>
      <p:pic>
        <p:nvPicPr>
          <p:cNvPr id="6" name="Picture 5" descr="A person in a white robe holding a staff&#10;&#10;Description automatically generated">
            <a:extLst>
              <a:ext uri="{FF2B5EF4-FFF2-40B4-BE49-F238E27FC236}">
                <a16:creationId xmlns:a16="http://schemas.microsoft.com/office/drawing/2014/main" id="{8C832E8B-F4DF-E696-362A-E6FE4A61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9" y="3581400"/>
            <a:ext cx="1752752" cy="2926334"/>
          </a:xfrm>
          <a:prstGeom prst="rect">
            <a:avLst/>
          </a:prstGeom>
        </p:spPr>
      </p:pic>
      <p:pic>
        <p:nvPicPr>
          <p:cNvPr id="8" name="Picture 7" descr="A painting of a person holding a baby and a person with baskets of fruit&#10;&#10;Description automatically generated">
            <a:extLst>
              <a:ext uri="{FF2B5EF4-FFF2-40B4-BE49-F238E27FC236}">
                <a16:creationId xmlns:a16="http://schemas.microsoft.com/office/drawing/2014/main" id="{5E20A264-548E-B70F-5E56-A4F5B6608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2895600"/>
            <a:ext cx="2659610" cy="3718882"/>
          </a:xfrm>
          <a:prstGeom prst="rect">
            <a:avLst/>
          </a:prstGeom>
        </p:spPr>
      </p:pic>
      <p:pic>
        <p:nvPicPr>
          <p:cNvPr id="10" name="Picture 9" descr="A painting of people and animals&#10;&#10;Description automatically generated">
            <a:extLst>
              <a:ext uri="{FF2B5EF4-FFF2-40B4-BE49-F238E27FC236}">
                <a16:creationId xmlns:a16="http://schemas.microsoft.com/office/drawing/2014/main" id="{C713B6EA-8F43-E36B-CF39-7FE30192F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54" y="4038599"/>
            <a:ext cx="3668458" cy="26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9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13:15-16</a:t>
            </a:r>
          </a:p>
          <a:p>
            <a:pPr marL="0" indent="0">
              <a:buNone/>
            </a:pPr>
            <a:r>
              <a:rPr lang="en-US" dirty="0"/>
              <a:t>What was the consequence for all guilty parties?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13:15-16</a:t>
            </a:r>
          </a:p>
          <a:p>
            <a:pPr marL="0" indent="0">
              <a:buNone/>
            </a:pPr>
            <a:r>
              <a:rPr lang="en-US" dirty="0"/>
              <a:t>What was the consequence for all guilty parties?</a:t>
            </a:r>
          </a:p>
          <a:p>
            <a:pPr marL="0" indent="0">
              <a:buNone/>
            </a:pPr>
            <a:r>
              <a:rPr lang="en-US" dirty="0"/>
              <a:t>What important action comes from verse 14 and what does this action guard against?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8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0AC560-BDDE-CE86-F0A1-808D4D0B02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6AC23-3750-42A5-4BB0-57005F02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Chapter 14</a:t>
            </a:r>
          </a:p>
        </p:txBody>
      </p:sp>
    </p:spTree>
    <p:extLst>
      <p:ext uri="{BB962C8B-B14F-4D97-AF65-F5344CB8AC3E}">
        <p14:creationId xmlns:p14="http://schemas.microsoft.com/office/powerpoint/2010/main" val="1032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14:1-2</a:t>
            </a:r>
          </a:p>
          <a:p>
            <a:pPr marL="0" indent="0">
              <a:buNone/>
            </a:pPr>
            <a:r>
              <a:rPr lang="en-US" dirty="0"/>
              <a:t>Why was cutting themselves specifically mentioned?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1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14:3-21</a:t>
            </a:r>
          </a:p>
          <a:p>
            <a:pPr marL="0" indent="0">
              <a:buNone/>
            </a:pPr>
            <a:r>
              <a:rPr lang="en-US" dirty="0"/>
              <a:t>Why were certain animals clean and unclean?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7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14:22-29</a:t>
            </a:r>
          </a:p>
          <a:p>
            <a:pPr marL="0" indent="0">
              <a:buNone/>
            </a:pPr>
            <a:r>
              <a:rPr lang="en-US" dirty="0"/>
              <a:t>What was the purpose of tithing?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8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14:22-29</a:t>
            </a:r>
          </a:p>
          <a:p>
            <a:pPr marL="0" indent="0">
              <a:buNone/>
            </a:pPr>
            <a:r>
              <a:rPr lang="en-US" dirty="0"/>
              <a:t>What was the purpose of tithing?</a:t>
            </a:r>
          </a:p>
          <a:p>
            <a:pPr marL="0" indent="0">
              <a:buNone/>
            </a:pPr>
            <a:r>
              <a:rPr lang="en-US" dirty="0"/>
              <a:t>Today our offerings are given freely with an amount purposed in our hearts. (2 Corinthians 9:7) How do you feel about an amount commanded over an amount chosen?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8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0AC560-BDDE-CE86-F0A1-808D4D0B02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6AC23-3750-42A5-4BB0-57005F02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Chapter 15</a:t>
            </a:r>
          </a:p>
        </p:txBody>
      </p:sp>
    </p:spTree>
    <p:extLst>
      <p:ext uri="{BB962C8B-B14F-4D97-AF65-F5344CB8AC3E}">
        <p14:creationId xmlns:p14="http://schemas.microsoft.com/office/powerpoint/2010/main" val="395729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9750425" cy="1625600"/>
          </a:xfrm>
        </p:spPr>
        <p:txBody>
          <a:bodyPr/>
          <a:lstStyle/>
          <a:p>
            <a:r>
              <a:rPr lang="en-US" dirty="0"/>
              <a:t>Class Schedule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03400"/>
            <a:ext cx="6602413" cy="4899025"/>
          </a:xfrm>
        </p:spPr>
        <p:txBody>
          <a:bodyPr>
            <a:normAutofit/>
          </a:bodyPr>
          <a:lstStyle/>
          <a:p>
            <a:r>
              <a:rPr lang="en-US" dirty="0"/>
              <a:t>Lesson 1:</a:t>
            </a:r>
            <a:br>
              <a:rPr lang="en-US" dirty="0"/>
            </a:br>
            <a:r>
              <a:rPr lang="en-US" dirty="0"/>
              <a:t>Introduction, Chapters 1 &amp; 2</a:t>
            </a:r>
          </a:p>
          <a:p>
            <a:r>
              <a:rPr lang="en-US" dirty="0"/>
              <a:t>Lesson 2:</a:t>
            </a:r>
            <a:br>
              <a:rPr lang="en-US" dirty="0"/>
            </a:br>
            <a:r>
              <a:rPr lang="en-US" dirty="0"/>
              <a:t>Chapters 3-5</a:t>
            </a:r>
          </a:p>
          <a:p>
            <a:r>
              <a:rPr lang="en-US" dirty="0"/>
              <a:t>Lesson 3:</a:t>
            </a:r>
            <a:br>
              <a:rPr lang="en-US" dirty="0"/>
            </a:br>
            <a:r>
              <a:rPr lang="en-US" dirty="0"/>
              <a:t>Chapters 6-9</a:t>
            </a:r>
          </a:p>
          <a:p>
            <a:r>
              <a:rPr lang="en-US" dirty="0"/>
              <a:t>Lesson 4:</a:t>
            </a:r>
            <a:br>
              <a:rPr lang="en-US" dirty="0"/>
            </a:br>
            <a:r>
              <a:rPr lang="en-US" dirty="0"/>
              <a:t>Chapters 10-12</a:t>
            </a:r>
          </a:p>
          <a:p>
            <a:r>
              <a:rPr lang="en-US" dirty="0"/>
              <a:t>Lesson 5:</a:t>
            </a:r>
            <a:br>
              <a:rPr lang="en-US" dirty="0"/>
            </a:br>
            <a:r>
              <a:rPr lang="en-US" dirty="0"/>
              <a:t>Chapters 13-15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BFEFC85-CFA9-5FB8-3B58-1BDE7015733A}"/>
              </a:ext>
            </a:extLst>
          </p:cNvPr>
          <p:cNvSpPr txBox="1">
            <a:spLocks/>
          </p:cNvSpPr>
          <p:nvPr/>
        </p:nvSpPr>
        <p:spPr>
          <a:xfrm>
            <a:off x="6449218" y="1803400"/>
            <a:ext cx="6602413" cy="48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Lesson 6:</a:t>
            </a:r>
            <a:br>
              <a:rPr lang="en-US" dirty="0"/>
            </a:br>
            <a:r>
              <a:rPr lang="en-US" dirty="0"/>
              <a:t>Chapters 16-18</a:t>
            </a:r>
          </a:p>
          <a:p>
            <a:r>
              <a:rPr lang="en-US" dirty="0"/>
              <a:t>Lesson 7:</a:t>
            </a:r>
            <a:br>
              <a:rPr lang="en-US" dirty="0"/>
            </a:br>
            <a:r>
              <a:rPr lang="en-US" dirty="0"/>
              <a:t>Chapters 19-21</a:t>
            </a:r>
          </a:p>
          <a:p>
            <a:r>
              <a:rPr lang="en-US" dirty="0"/>
              <a:t>Lesson 8:</a:t>
            </a:r>
            <a:br>
              <a:rPr lang="en-US" dirty="0"/>
            </a:br>
            <a:r>
              <a:rPr lang="en-US" dirty="0"/>
              <a:t>Chapters 22-25</a:t>
            </a:r>
          </a:p>
          <a:p>
            <a:r>
              <a:rPr lang="en-US" dirty="0"/>
              <a:t>Lesson 9:</a:t>
            </a:r>
            <a:br>
              <a:rPr lang="en-US" dirty="0"/>
            </a:br>
            <a:r>
              <a:rPr lang="en-US" dirty="0"/>
              <a:t>Chapters 26-28</a:t>
            </a:r>
          </a:p>
          <a:p>
            <a:r>
              <a:rPr lang="en-US" dirty="0"/>
              <a:t>Lesson 10:</a:t>
            </a:r>
            <a:br>
              <a:rPr lang="en-US" dirty="0"/>
            </a:br>
            <a:r>
              <a:rPr lang="en-US" dirty="0"/>
              <a:t>Chapters 29-34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15:1-11</a:t>
            </a:r>
          </a:p>
          <a:p>
            <a:pPr marL="0" indent="0">
              <a:buNone/>
            </a:pPr>
            <a:r>
              <a:rPr lang="en-US" dirty="0"/>
              <a:t>What do you learn of God’s heart toward the poor?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7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15:1-11</a:t>
            </a:r>
          </a:p>
          <a:p>
            <a:pPr marL="0" indent="0">
              <a:buNone/>
            </a:pPr>
            <a:r>
              <a:rPr lang="en-US" dirty="0"/>
              <a:t>How do we explain the contradiction some see in verses 4 and 11?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0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15:1-11</a:t>
            </a:r>
          </a:p>
          <a:p>
            <a:pPr marL="0" indent="0">
              <a:buNone/>
            </a:pPr>
            <a:r>
              <a:rPr lang="en-US" dirty="0"/>
              <a:t>What responsibilities are recorded for the debtors?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1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15:12-18</a:t>
            </a:r>
          </a:p>
          <a:p>
            <a:pPr marL="0" indent="0">
              <a:buNone/>
            </a:pPr>
            <a:r>
              <a:rPr lang="en-US" dirty="0"/>
              <a:t>How is the slavery in these text different from the slavery we think of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6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15:19-23</a:t>
            </a:r>
          </a:p>
          <a:p>
            <a:pPr marL="0" indent="0">
              <a:buNone/>
            </a:pPr>
            <a:r>
              <a:rPr lang="en-US" dirty="0"/>
              <a:t>Why were the Israelites to offer God as near a perfect specimen as possible?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9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15:19-23</a:t>
            </a:r>
          </a:p>
          <a:p>
            <a:pPr marL="0" indent="0">
              <a:buNone/>
            </a:pPr>
            <a:r>
              <a:rPr lang="en-US" dirty="0"/>
              <a:t>Why were the Israelites to offer God as near a perfect specimen as possible?</a:t>
            </a:r>
          </a:p>
          <a:p>
            <a:pPr marL="0" indent="0">
              <a:buNone/>
            </a:pPr>
            <a:r>
              <a:rPr lang="en-US"/>
              <a:t>What are some examples of our first fruit sacrifices?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4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0AC560-BDDE-CE86-F0A1-808D4D0B02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Ceremonial Laws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6AC23-3750-42A5-4BB0-57005F02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Chapter 12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DB097B-2FB8-338E-4A59-9A87C59EAE7C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362200"/>
          <a:ext cx="9747246" cy="385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41">
                  <a:extLst>
                    <a:ext uri="{9D8B030D-6E8A-4147-A177-3AD203B41FA5}">
                      <a16:colId xmlns:a16="http://schemas.microsoft.com/office/drawing/2014/main" val="165923060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039621067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733413581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624231027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3619516223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2834038207"/>
                    </a:ext>
                  </a:extLst>
                </a:gridCol>
              </a:tblGrid>
              <a:tr h="370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31272"/>
                  </a:ext>
                </a:extLst>
              </a:tr>
              <a:tr h="11271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Israel's Past Reviewed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Exposition of the Law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Mosaic Covenant 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Moses Final Words and Death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5406089"/>
                  </a:ext>
                </a:extLst>
              </a:tr>
              <a:tr h="268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4:44-11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49935"/>
                  </a:ext>
                </a:extLst>
              </a:tr>
              <a:tr h="134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Ceremional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Laws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1713"/>
                  </a:ext>
                </a:extLst>
              </a:tr>
              <a:tr h="536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1-4:43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12-16:17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16:18-21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22-26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27-30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31-34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9708582"/>
                  </a:ext>
                </a:extLst>
              </a:tr>
              <a:tr h="214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PAST- What God has done. 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 - What God expects of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FUTURE - What God will do for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2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0AC560-BDDE-CE86-F0A1-808D4D0B02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Ceremonial Laws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6AC23-3750-42A5-4BB0-57005F02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Chapters 12-16:17 Ceremonial Laws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DB097B-2FB8-338E-4A59-9A87C59EAE7C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362200"/>
          <a:ext cx="9747246" cy="385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41">
                  <a:extLst>
                    <a:ext uri="{9D8B030D-6E8A-4147-A177-3AD203B41FA5}">
                      <a16:colId xmlns:a16="http://schemas.microsoft.com/office/drawing/2014/main" val="165923060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039621067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733413581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624231027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3619516223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2834038207"/>
                    </a:ext>
                  </a:extLst>
                </a:gridCol>
              </a:tblGrid>
              <a:tr h="370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31272"/>
                  </a:ext>
                </a:extLst>
              </a:tr>
              <a:tr h="11271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Israel's Past Reviewed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Exposition of the Law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Mosaic Covenant 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Moses Final Words and Death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5406089"/>
                  </a:ext>
                </a:extLst>
              </a:tr>
              <a:tr h="268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4:44-11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49935"/>
                  </a:ext>
                </a:extLst>
              </a:tr>
              <a:tr h="134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Ceremional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Laws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1713"/>
                  </a:ext>
                </a:extLst>
              </a:tr>
              <a:tr h="536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1-4:43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12-16:17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16:18-21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22-26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27-30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31-34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9708582"/>
                  </a:ext>
                </a:extLst>
              </a:tr>
              <a:tr h="214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PAST- What God has done. 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 - What God expects of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FUTURE - What God will do for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19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13:1-5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 What is the first source of temptation Moses mentions?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13:1-5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 What is the first source of temptation Moses mentions?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Prophet: or receiver of a dream </a:t>
            </a:r>
          </a:p>
        </p:txBody>
      </p:sp>
      <p:pic>
        <p:nvPicPr>
          <p:cNvPr id="6" name="Picture 5" descr="A person in a white robe holding a staff&#10;&#10;Description automatically generated">
            <a:extLst>
              <a:ext uri="{FF2B5EF4-FFF2-40B4-BE49-F238E27FC236}">
                <a16:creationId xmlns:a16="http://schemas.microsoft.com/office/drawing/2014/main" id="{842D2D52-6708-2470-08A4-D79C55AA7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2" y="2971800"/>
            <a:ext cx="254052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13:6-11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</a:t>
            </a:r>
          </a:p>
          <a:p>
            <a:pPr marL="0" indent="0">
              <a:buNone/>
            </a:pPr>
            <a:r>
              <a:rPr lang="en-US" dirty="0"/>
              <a:t>What is the Second source of temptation Moses mentions?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2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13:6-11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</a:t>
            </a:r>
          </a:p>
          <a:p>
            <a:pPr marL="0" indent="0">
              <a:buNone/>
            </a:pPr>
            <a:r>
              <a:rPr lang="en-US" dirty="0"/>
              <a:t>What is the Second source of temptation Moses mentions?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Relative or Friend </a:t>
            </a:r>
          </a:p>
          <a:p>
            <a:endParaRPr lang="en-US" dirty="0"/>
          </a:p>
        </p:txBody>
      </p:sp>
      <p:pic>
        <p:nvPicPr>
          <p:cNvPr id="6" name="Picture 5" descr="A painting of a person holding a baby and a person with baskets of fruit&#10;&#10;Description automatically generated">
            <a:extLst>
              <a:ext uri="{FF2B5EF4-FFF2-40B4-BE49-F238E27FC236}">
                <a16:creationId xmlns:a16="http://schemas.microsoft.com/office/drawing/2014/main" id="{497E6A29-89AB-B535-CE32-6584A75D9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3671863"/>
            <a:ext cx="2278610" cy="31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8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13:6-11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</a:t>
            </a:r>
          </a:p>
          <a:p>
            <a:pPr marL="0" indent="0">
              <a:buNone/>
            </a:pPr>
            <a:r>
              <a:rPr lang="en-US" dirty="0"/>
              <a:t>What is the Second source of temptation Moses mentions?</a:t>
            </a:r>
          </a:p>
          <a:p>
            <a:pPr marL="0" indent="0">
              <a:buNone/>
            </a:pPr>
            <a:r>
              <a:rPr lang="en-US" dirty="0"/>
              <a:t>Why do our relationships with people often trump our relationship with God?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Relative or Friend </a:t>
            </a:r>
          </a:p>
          <a:p>
            <a:endParaRPr lang="en-US" dirty="0"/>
          </a:p>
        </p:txBody>
      </p:sp>
      <p:pic>
        <p:nvPicPr>
          <p:cNvPr id="6" name="Picture 5" descr="A painting of a person holding a baby and a person with baskets of fruit&#10;&#10;Description automatically generated">
            <a:extLst>
              <a:ext uri="{FF2B5EF4-FFF2-40B4-BE49-F238E27FC236}">
                <a16:creationId xmlns:a16="http://schemas.microsoft.com/office/drawing/2014/main" id="{497E6A29-89AB-B535-CE32-6584A75D9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3671863"/>
            <a:ext cx="2278610" cy="31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13:12-18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</a:t>
            </a:r>
          </a:p>
          <a:p>
            <a:pPr marL="0" indent="0">
              <a:buNone/>
            </a:pPr>
            <a:r>
              <a:rPr lang="en-US" dirty="0"/>
              <a:t>What is the third source of temptation Moses mentions?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1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71">
      <a:dk1>
        <a:srgbClr val="000000"/>
      </a:dk1>
      <a:lt1>
        <a:srgbClr val="FFFFFF"/>
      </a:lt1>
      <a:dk2>
        <a:srgbClr val="693A20"/>
      </a:dk2>
      <a:lt2>
        <a:srgbClr val="E7E4E6"/>
      </a:lt2>
      <a:accent1>
        <a:srgbClr val="512823"/>
      </a:accent1>
      <a:accent2>
        <a:srgbClr val="B98D34"/>
      </a:accent2>
      <a:accent3>
        <a:srgbClr val="610606"/>
      </a:accent3>
      <a:accent4>
        <a:srgbClr val="FFEDB9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ustom 89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book education presentation (widescreen)_Win32_v3" id="{4B7EA318-15E2-473F-9AB3-202EC7071CC7}" vid="{CC1661AE-A1F1-46A0-A328-D33A145270B8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ACF9E2-7979-495A-9F5F-33F2C8500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8458A3-99B8-4914-89E6-B86ADB0D7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EAEDD-6865-458C-AB5E-1E0979B7BC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8696</TotalTime>
  <Words>651</Words>
  <Application>Microsoft Office PowerPoint</Application>
  <PresentationFormat>Custom</PresentationFormat>
  <Paragraphs>155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Calibri</vt:lpstr>
      <vt:lpstr>Constantia</vt:lpstr>
      <vt:lpstr>Gill Sans MT</vt:lpstr>
      <vt:lpstr>Books Classic 16x9</vt:lpstr>
      <vt:lpstr>Deuteronomy</vt:lpstr>
      <vt:lpstr>Class Schedule </vt:lpstr>
      <vt:lpstr>Deuteronomy Chapters 12-16:17 Ceremonial Laws</vt:lpstr>
      <vt:lpstr>Chapter 13 discussion</vt:lpstr>
      <vt:lpstr>Chapter 13 discussion</vt:lpstr>
      <vt:lpstr>Chapter 13 discussion</vt:lpstr>
      <vt:lpstr>Chapter 13 discussion</vt:lpstr>
      <vt:lpstr>Chapter 13 discussion</vt:lpstr>
      <vt:lpstr>Chapter 13 discussion</vt:lpstr>
      <vt:lpstr>Chapter 13 discussion</vt:lpstr>
      <vt:lpstr>Chapter 13 discussion</vt:lpstr>
      <vt:lpstr>Chapter 13 discussion</vt:lpstr>
      <vt:lpstr>Chapter 13 discussion</vt:lpstr>
      <vt:lpstr>Deuteronomy Chapter 14</vt:lpstr>
      <vt:lpstr>Chapter 14 discussion</vt:lpstr>
      <vt:lpstr>Chapter 14 discussion</vt:lpstr>
      <vt:lpstr>Chapter 14 discussion</vt:lpstr>
      <vt:lpstr>Chapter 14 discussion</vt:lpstr>
      <vt:lpstr>Deuteronomy Chapter 15</vt:lpstr>
      <vt:lpstr>Chapter 15 discussion</vt:lpstr>
      <vt:lpstr>Chapter 15 discussion</vt:lpstr>
      <vt:lpstr>Chapter 15 discussion</vt:lpstr>
      <vt:lpstr>Chapter 15 discussion</vt:lpstr>
      <vt:lpstr>Chapter 15 discussion</vt:lpstr>
      <vt:lpstr>Chapter 15 discussion</vt:lpstr>
      <vt:lpstr>Deuteronomy Chapter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Deuteronomy</dc:title>
  <dc:creator>Clark, Adam</dc:creator>
  <cp:lastModifiedBy>Adam Clark</cp:lastModifiedBy>
  <cp:revision>6</cp:revision>
  <dcterms:created xsi:type="dcterms:W3CDTF">2023-10-16T23:27:33Z</dcterms:created>
  <dcterms:modified xsi:type="dcterms:W3CDTF">2023-12-13T15:00:36Z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