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0" r:id="rId2"/>
    <p:sldMasterId id="2147483672" r:id="rId3"/>
  </p:sldMasterIdLst>
  <p:notesMasterIdLst>
    <p:notesMasterId r:id="rId18"/>
  </p:notesMasterIdLst>
  <p:handoutMasterIdLst>
    <p:handoutMasterId r:id="rId19"/>
  </p:handoutMasterIdLst>
  <p:sldIdLst>
    <p:sldId id="320" r:id="rId4"/>
    <p:sldId id="388" r:id="rId5"/>
    <p:sldId id="389" r:id="rId6"/>
    <p:sldId id="390" r:id="rId7"/>
    <p:sldId id="321" r:id="rId8"/>
    <p:sldId id="322" r:id="rId9"/>
    <p:sldId id="323" r:id="rId10"/>
    <p:sldId id="324" r:id="rId11"/>
    <p:sldId id="394" r:id="rId12"/>
    <p:sldId id="393" r:id="rId13"/>
    <p:sldId id="392" r:id="rId14"/>
    <p:sldId id="395" r:id="rId15"/>
    <p:sldId id="391" r:id="rId16"/>
    <p:sldId id="396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 snapToGrid="0">
      <p:cViewPr varScale="1">
        <p:scale>
          <a:sx n="61" d="100"/>
          <a:sy n="61" d="100"/>
        </p:scale>
        <p:origin x="157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microsoft.com/office/2016/11/relationships/changesInfo" Target="changesInfos/changesInfo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lege View church of Christ" userId="66daf72c15de8306" providerId="LiveId" clId="{139379D1-63C9-40B5-83A2-E8E7534639F9}"/>
    <pc:docChg chg="delSld">
      <pc:chgData name="College View church of Christ" userId="66daf72c15de8306" providerId="LiveId" clId="{139379D1-63C9-40B5-83A2-E8E7534639F9}" dt="2024-02-25T14:09:46.776" v="1" actId="47"/>
      <pc:docMkLst>
        <pc:docMk/>
      </pc:docMkLst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4062550829" sldId="293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2622737118" sldId="294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2902725333" sldId="295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998723103" sldId="296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1310984354" sldId="297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2755896211" sldId="298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2465230592" sldId="299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2900022586" sldId="300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1673917792" sldId="301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1738083869" sldId="302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3942968457" sldId="303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4268052211" sldId="304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3141891551" sldId="305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3487041927" sldId="306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3290169916" sldId="307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4148415470" sldId="308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2790047333" sldId="309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3455681325" sldId="310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2675455264" sldId="311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580927742" sldId="312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2061839805" sldId="313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205995859" sldId="314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3908705365" sldId="315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211364398" sldId="316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1695438981" sldId="317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3380958202" sldId="318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158229566" sldId="319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3154273664" sldId="325"/>
        </pc:sldMkLst>
      </pc:sldChg>
      <pc:sldChg chg="del">
        <pc:chgData name="College View church of Christ" userId="66daf72c15de8306" providerId="LiveId" clId="{139379D1-63C9-40B5-83A2-E8E7534639F9}" dt="2024-02-25T14:09:46.776" v="1" actId="47"/>
        <pc:sldMkLst>
          <pc:docMk/>
          <pc:sldMk cId="2918378147" sldId="326"/>
        </pc:sldMkLst>
      </pc:sldChg>
      <pc:sldChg chg="del">
        <pc:chgData name="College View church of Christ" userId="66daf72c15de8306" providerId="LiveId" clId="{139379D1-63C9-40B5-83A2-E8E7534639F9}" dt="2024-02-25T14:09:46.776" v="1" actId="47"/>
        <pc:sldMkLst>
          <pc:docMk/>
          <pc:sldMk cId="2278033119" sldId="327"/>
        </pc:sldMkLst>
      </pc:sldChg>
      <pc:sldChg chg="del">
        <pc:chgData name="College View church of Christ" userId="66daf72c15de8306" providerId="LiveId" clId="{139379D1-63C9-40B5-83A2-E8E7534639F9}" dt="2024-02-25T14:09:46.776" v="1" actId="47"/>
        <pc:sldMkLst>
          <pc:docMk/>
          <pc:sldMk cId="2154284411" sldId="328"/>
        </pc:sldMkLst>
      </pc:sldChg>
      <pc:sldChg chg="del">
        <pc:chgData name="College View church of Christ" userId="66daf72c15de8306" providerId="LiveId" clId="{139379D1-63C9-40B5-83A2-E8E7534639F9}" dt="2024-02-25T14:09:46.776" v="1" actId="47"/>
        <pc:sldMkLst>
          <pc:docMk/>
          <pc:sldMk cId="3636291616" sldId="329"/>
        </pc:sldMkLst>
      </pc:sldChg>
      <pc:sldChg chg="del">
        <pc:chgData name="College View church of Christ" userId="66daf72c15de8306" providerId="LiveId" clId="{139379D1-63C9-40B5-83A2-E8E7534639F9}" dt="2024-02-25T14:09:46.776" v="1" actId="47"/>
        <pc:sldMkLst>
          <pc:docMk/>
          <pc:sldMk cId="352924900" sldId="330"/>
        </pc:sldMkLst>
      </pc:sldChg>
      <pc:sldChg chg="del">
        <pc:chgData name="College View church of Christ" userId="66daf72c15de8306" providerId="LiveId" clId="{139379D1-63C9-40B5-83A2-E8E7534639F9}" dt="2024-02-25T14:09:46.776" v="1" actId="47"/>
        <pc:sldMkLst>
          <pc:docMk/>
          <pc:sldMk cId="4224355011" sldId="331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2163761448" sldId="332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2657035824" sldId="335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1884416125" sldId="338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1615252282" sldId="339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2205388860" sldId="340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3493876857" sldId="341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2267327444" sldId="342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3344460250" sldId="344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3613156344" sldId="346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3060482697" sldId="347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4140486084" sldId="348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1429503391" sldId="349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2482039866" sldId="350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292944286" sldId="351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2166431789" sldId="352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2453651259" sldId="353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4065150920" sldId="354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2864065293" sldId="355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192777034" sldId="356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1471525313" sldId="359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3510476529" sldId="360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3490741450" sldId="361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1326340786" sldId="362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1519993410" sldId="363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643120319" sldId="364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3738774363" sldId="367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2792398166" sldId="368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4061118265" sldId="372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1958092973" sldId="373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3321143695" sldId="382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674662662" sldId="383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1504183633" sldId="384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659373032" sldId="385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819138961" sldId="387"/>
        </pc:sldMkLst>
      </pc:sldChg>
      <pc:sldChg chg="del">
        <pc:chgData name="College View church of Christ" userId="66daf72c15de8306" providerId="LiveId" clId="{139379D1-63C9-40B5-83A2-E8E7534639F9}" dt="2024-02-25T14:09:46.776" v="1" actId="47"/>
        <pc:sldMkLst>
          <pc:docMk/>
          <pc:sldMk cId="3240603636" sldId="397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961591322" sldId="398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541183607" sldId="399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197913999" sldId="400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891128919" sldId="401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3898009012" sldId="402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2290747347" sldId="403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501418507" sldId="404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2014229607" sldId="405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354295987" sldId="406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2457810240" sldId="407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1451758874" sldId="408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2895308116" sldId="409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2285129748" sldId="410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4259937373" sldId="411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2542998120" sldId="412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1417369987" sldId="413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3200781854" sldId="414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3087190516" sldId="415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4148340826" sldId="416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2460838549" sldId="417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663187346" sldId="418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1982055477" sldId="419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3000289680" sldId="420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2753003229" sldId="421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3616007400" sldId="423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1121472587" sldId="424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1575182695" sldId="425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1195796663" sldId="426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55522351" sldId="427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3921120150" sldId="428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3005411331" sldId="429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82676848" sldId="432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2158467786" sldId="433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1588813663" sldId="434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3839780603" sldId="435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1329129935" sldId="436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366789660" sldId="437"/>
        </pc:sldMkLst>
      </pc:sldChg>
      <pc:sldChg chg="del">
        <pc:chgData name="College View church of Christ" userId="66daf72c15de8306" providerId="LiveId" clId="{139379D1-63C9-40B5-83A2-E8E7534639F9}" dt="2024-02-25T14:09:34.913" v="0" actId="47"/>
        <pc:sldMkLst>
          <pc:docMk/>
          <pc:sldMk cId="1889384736" sldId="43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F7E8C43-B996-4A8E-9036-8ACB590DACE9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B02A019-BF4B-475A-8F08-6A21EF4B2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61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D1F8A0-2F19-488E-9BF3-496136D687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411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F404A61-FC02-4F04-88A9-02BDBCA23D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28D05-9683-4B11-871F-E9073AD4CB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3802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CD90F-DBC0-4767-9E58-B93ECED591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0561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D5861FD-B7D1-4C21-9680-02DEC54E44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812F9-9FB9-4FE6-B695-BB64C7E5DD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8014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E7EC5-EE43-4751-8789-C132017618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6839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7FDF0-3135-4599-A2BE-4627F6F370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85544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F56EE-CB1F-4938-83E3-9888E9FF61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1332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3EDE0-2574-469D-9017-5D8C0BC95E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1650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5D209-7A9F-49FF-816C-015AC59575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2477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0DF70-BA02-4959-BD08-D6EA05AFA2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2464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21A10-68EB-4AFC-AEE5-5E19956294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18571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60B83-E086-4F82-9D56-C22CE1F2E6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4332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FA8EC-1944-4E58-9956-1369593155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14854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87A95-C7A4-44F0-B8DC-26C0032F56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24413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D30D9CF-208B-42B5-AB12-B441201600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66796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FB722-7276-4E91-B2AA-04F280CBF1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4243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F9300-F0E8-45F3-8AFA-832D567147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34433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9982D-7129-407D-85C0-89D8A90562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00576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43B6B-A249-4694-8F46-0850823A01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2097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1FA70-3178-4130-94B3-0F115BB431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93572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2349B-1332-4AFA-9615-8B60B6B2D1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35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BC1C3-E74D-4715-9EED-C483FB8545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47301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78DF6-ED4B-47A1-9BAF-D667A9FBD3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97205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4C9A2-1D56-4EA6-AA5B-9AA0420A15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7898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0C05D-AA1D-4715-96D7-83CB6CC43B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65479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715CE-8D11-4938-9261-E638F1A0C8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204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C4605-3594-4AD5-97B1-4C2A008938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920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0F5B1-69E2-429D-BD62-88C4902C77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8830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34425-964C-415E-99C2-A007539E5E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6803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58000-12FE-47A6-BE7E-A222D0F912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6021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CEBC9-5B75-47D8-B7B0-ADA9813C30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6700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9227A-0F70-459A-82AF-B9547B0FB4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0191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8BA0C50-62A0-4AAD-B62D-B47D0BCDF91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0636683-03F4-4126-AF5B-6322C2FCB2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3E8645">
                <a:gamma/>
                <a:shade val="46275"/>
                <a:invGamma/>
              </a:srgbClr>
            </a:gs>
            <a:gs pos="50000">
              <a:srgbClr val="3E8645"/>
            </a:gs>
            <a:gs pos="100000">
              <a:srgbClr val="3E8645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FE096FE-07B7-4847-A431-D0BBA1A951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060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99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22323" y="4758813"/>
            <a:ext cx="36487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416373977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002891"/>
          </a:xfrm>
        </p:spPr>
        <p:txBody>
          <a:bodyPr/>
          <a:lstStyle/>
          <a:p>
            <a:pPr algn="ctr"/>
            <a:r>
              <a:rPr lang="en-US" b="1" u="sng" dirty="0"/>
              <a:t>Holy Spirit Baptism:  What were its purposes?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7562" y="1179871"/>
            <a:ext cx="6562110" cy="5122607"/>
          </a:xfrm>
        </p:spPr>
        <p:txBody>
          <a:bodyPr/>
          <a:lstStyle/>
          <a:p>
            <a:r>
              <a:rPr lang="en-US" sz="3000" dirty="0"/>
              <a:t>What were the purposes in the case of the apostles on Pentecost?</a:t>
            </a:r>
          </a:p>
          <a:p>
            <a:r>
              <a:rPr lang="en-US" sz="3000" dirty="0"/>
              <a:t>It was for:</a:t>
            </a:r>
          </a:p>
          <a:p>
            <a:pPr lvl="1"/>
            <a:r>
              <a:rPr lang="en-US" sz="2800" dirty="0"/>
              <a:t>To teach them all things – </a:t>
            </a:r>
            <a:r>
              <a:rPr lang="en-US" sz="2800" dirty="0" err="1"/>
              <a:t>Jn</a:t>
            </a:r>
            <a:r>
              <a:rPr lang="en-US" sz="2800" dirty="0"/>
              <a:t> 14:26</a:t>
            </a:r>
          </a:p>
          <a:p>
            <a:pPr lvl="1"/>
            <a:r>
              <a:rPr lang="en-US" sz="2800" dirty="0"/>
              <a:t>Bring to remembrance – </a:t>
            </a:r>
            <a:r>
              <a:rPr lang="en-US" sz="2800" dirty="0" err="1"/>
              <a:t>Jn</a:t>
            </a:r>
            <a:r>
              <a:rPr lang="en-US" sz="2800" dirty="0"/>
              <a:t> 14:26</a:t>
            </a:r>
          </a:p>
          <a:p>
            <a:pPr lvl="1"/>
            <a:r>
              <a:rPr lang="en-US" sz="2800" dirty="0"/>
              <a:t>Guide them to all truth – </a:t>
            </a:r>
            <a:r>
              <a:rPr lang="en-US" sz="2800" dirty="0" err="1"/>
              <a:t>Jn</a:t>
            </a:r>
            <a:r>
              <a:rPr lang="en-US" sz="2800" dirty="0"/>
              <a:t> 16:13</a:t>
            </a:r>
          </a:p>
          <a:p>
            <a:pPr lvl="1"/>
            <a:r>
              <a:rPr lang="en-US" sz="2800" dirty="0"/>
              <a:t>Tell them things to come – </a:t>
            </a:r>
            <a:r>
              <a:rPr lang="en-US" sz="2800" dirty="0" err="1"/>
              <a:t>Jn</a:t>
            </a:r>
            <a:r>
              <a:rPr lang="en-US" sz="2800" dirty="0"/>
              <a:t> 16:13</a:t>
            </a:r>
          </a:p>
          <a:p>
            <a:pPr lvl="1"/>
            <a:r>
              <a:rPr lang="en-US" sz="2800" dirty="0"/>
              <a:t>Ability to perform miracles – Acts 2:43; Mk 16:20; </a:t>
            </a:r>
            <a:r>
              <a:rPr lang="en-US" sz="2800" dirty="0" err="1"/>
              <a:t>Heb</a:t>
            </a:r>
            <a:r>
              <a:rPr lang="en-US" sz="2800" dirty="0"/>
              <a:t> 2:3,4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24568848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002891"/>
          </a:xfrm>
        </p:spPr>
        <p:txBody>
          <a:bodyPr/>
          <a:lstStyle/>
          <a:p>
            <a:pPr algn="ctr"/>
            <a:r>
              <a:rPr lang="en-US" b="1" u="sng" dirty="0"/>
              <a:t>Holy Spirit Baptism:  What were its purposes?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484" y="1356851"/>
            <a:ext cx="6326187" cy="4945627"/>
          </a:xfrm>
        </p:spPr>
        <p:txBody>
          <a:bodyPr/>
          <a:lstStyle/>
          <a:p>
            <a:r>
              <a:rPr lang="en-US" sz="3000" dirty="0"/>
              <a:t>It was for:</a:t>
            </a:r>
          </a:p>
          <a:p>
            <a:pPr lvl="1"/>
            <a:r>
              <a:rPr lang="en-US" sz="2800" dirty="0"/>
              <a:t>Qualify them to preach under Great Commission – Lk 24:46-49</a:t>
            </a:r>
          </a:p>
          <a:p>
            <a:pPr lvl="1"/>
            <a:r>
              <a:rPr lang="en-US" sz="2800" dirty="0"/>
              <a:t>Give them keys to kingdom – Mt 16:18-19; </a:t>
            </a:r>
            <a:r>
              <a:rPr lang="en-US" sz="2800" dirty="0" err="1"/>
              <a:t>Jn</a:t>
            </a:r>
            <a:r>
              <a:rPr lang="en-US" sz="2800" dirty="0"/>
              <a:t> 20:22-23; Acts 1:5-8</a:t>
            </a:r>
          </a:p>
          <a:p>
            <a:pPr lvl="1"/>
            <a:r>
              <a:rPr lang="en-US" sz="2800" dirty="0"/>
              <a:t>Convict sinners through the words they spoke – </a:t>
            </a:r>
            <a:r>
              <a:rPr lang="en-US" sz="2800" dirty="0" err="1"/>
              <a:t>Jn</a:t>
            </a:r>
            <a:r>
              <a:rPr lang="en-US" sz="2800" dirty="0"/>
              <a:t> 16:8-11, 13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3731074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002891"/>
          </a:xfrm>
        </p:spPr>
        <p:txBody>
          <a:bodyPr/>
          <a:lstStyle/>
          <a:p>
            <a:pPr algn="ctr"/>
            <a:r>
              <a:rPr lang="en-US" b="1" u="sng" dirty="0"/>
              <a:t>Holy Spirit Baptism:  What were its purposes?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484" y="1356851"/>
            <a:ext cx="6326187" cy="4945627"/>
          </a:xfrm>
        </p:spPr>
        <p:txBody>
          <a:bodyPr/>
          <a:lstStyle/>
          <a:p>
            <a:r>
              <a:rPr lang="en-US" sz="3000" dirty="0"/>
              <a:t>What was the case in the household of Cornelius?</a:t>
            </a:r>
          </a:p>
          <a:p>
            <a:r>
              <a:rPr lang="en-US" sz="3000" dirty="0"/>
              <a:t>It was NOT for:</a:t>
            </a:r>
          </a:p>
          <a:p>
            <a:pPr lvl="1"/>
            <a:r>
              <a:rPr lang="en-US" sz="2800" dirty="0"/>
              <a:t>To save them – Acts 11:14; Acts 10:6</a:t>
            </a:r>
          </a:p>
          <a:p>
            <a:pPr lvl="1"/>
            <a:r>
              <a:rPr lang="en-US" sz="2800" dirty="0"/>
              <a:t>To purify their hearts – Acts 15:9</a:t>
            </a:r>
          </a:p>
          <a:p>
            <a:pPr marL="457200" lvl="1" indent="0">
              <a:buNone/>
            </a:pPr>
            <a:endParaRPr lang="en-US" sz="2800" dirty="0"/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3763471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002891"/>
          </a:xfrm>
        </p:spPr>
        <p:txBody>
          <a:bodyPr/>
          <a:lstStyle/>
          <a:p>
            <a:pPr algn="ctr"/>
            <a:r>
              <a:rPr lang="en-US" b="1" u="sng" dirty="0"/>
              <a:t>Holy Spirit Baptism:  What were its purposes?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484" y="1356851"/>
            <a:ext cx="6326187" cy="4945627"/>
          </a:xfrm>
        </p:spPr>
        <p:txBody>
          <a:bodyPr/>
          <a:lstStyle/>
          <a:p>
            <a:r>
              <a:rPr lang="en-US" sz="3000" dirty="0"/>
              <a:t>What was the case in the household of Cornelius?</a:t>
            </a:r>
          </a:p>
          <a:p>
            <a:r>
              <a:rPr lang="en-US" sz="3000" dirty="0"/>
              <a:t>It was for:</a:t>
            </a:r>
          </a:p>
          <a:p>
            <a:pPr lvl="1"/>
            <a:r>
              <a:rPr lang="en-US" sz="3000" dirty="0"/>
              <a:t>To convince the Jews the Gentiles had a right to salvation as it did to Peter and the six men who accompanied him – Acts 10:44-48; 11:12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25214639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002891"/>
          </a:xfrm>
        </p:spPr>
        <p:txBody>
          <a:bodyPr/>
          <a:lstStyle/>
          <a:p>
            <a:pPr algn="ctr"/>
            <a:r>
              <a:rPr lang="en-US" b="1" u="sng" dirty="0"/>
              <a:t>Holy Spirit Baptism:  What were its purposes?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484" y="1356851"/>
            <a:ext cx="6326187" cy="4945627"/>
          </a:xfrm>
        </p:spPr>
        <p:txBody>
          <a:bodyPr/>
          <a:lstStyle/>
          <a:p>
            <a:r>
              <a:rPr lang="en-US" sz="3000" dirty="0"/>
              <a:t>What was the case in the household of Cornelius?</a:t>
            </a:r>
          </a:p>
          <a:p>
            <a:r>
              <a:rPr lang="en-US" sz="3000" dirty="0"/>
              <a:t>It was for:</a:t>
            </a:r>
          </a:p>
          <a:p>
            <a:pPr lvl="1"/>
            <a:r>
              <a:rPr lang="en-US" sz="3000" dirty="0"/>
              <a:t>Such convinced the apostles and brethren in Judea – Acts 11:1-18, </a:t>
            </a:r>
            <a:r>
              <a:rPr lang="en-US" sz="3000" dirty="0" err="1"/>
              <a:t>esp</a:t>
            </a:r>
            <a:r>
              <a:rPr lang="en-US" sz="3000" dirty="0"/>
              <a:t> 15-18</a:t>
            </a:r>
          </a:p>
          <a:p>
            <a:pPr lvl="1"/>
            <a:r>
              <a:rPr lang="en-US" sz="3000" dirty="0"/>
              <a:t>Peter affirmed the same thing at the Jerusalem conference – Acts 15:6-11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40467855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002891"/>
          </a:xfrm>
        </p:spPr>
        <p:txBody>
          <a:bodyPr/>
          <a:lstStyle/>
          <a:p>
            <a:pPr algn="ctr"/>
            <a:r>
              <a:rPr lang="en-US" b="1" u="sng" dirty="0"/>
              <a:t>Holy Spirit Baptism:  A Promise, Not a 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6036" y="1356851"/>
            <a:ext cx="6703635" cy="4945627"/>
          </a:xfrm>
        </p:spPr>
        <p:txBody>
          <a:bodyPr/>
          <a:lstStyle/>
          <a:p>
            <a:r>
              <a:rPr lang="en-US" sz="3000" dirty="0"/>
              <a:t>The Holy Spirit was promised by John the Baptist – Matthew 3:11; Mark 1:8; Luke 3:16 </a:t>
            </a:r>
          </a:p>
          <a:p>
            <a:r>
              <a:rPr lang="en-US" sz="3000" dirty="0"/>
              <a:t>John’s message concerning Jesus was “but He will baptize you with the Holy Spirit” (Mark 1:8)</a:t>
            </a:r>
          </a:p>
          <a:p>
            <a:r>
              <a:rPr lang="en-US" sz="3000" dirty="0"/>
              <a:t>It was </a:t>
            </a:r>
            <a:r>
              <a:rPr lang="en-US" sz="3000" b="1" dirty="0">
                <a:solidFill>
                  <a:srgbClr val="C00000"/>
                </a:solidFill>
              </a:rPr>
              <a:t>NOT</a:t>
            </a:r>
            <a:r>
              <a:rPr lang="en-US" sz="3000" dirty="0"/>
              <a:t> you </a:t>
            </a:r>
            <a:r>
              <a:rPr lang="en-US" sz="3000" b="1" dirty="0">
                <a:solidFill>
                  <a:srgbClr val="C00000"/>
                </a:solidFill>
              </a:rPr>
              <a:t>MUST</a:t>
            </a:r>
            <a:r>
              <a:rPr lang="en-US" sz="3000" dirty="0"/>
              <a:t> be baptized with the Holy Spirit</a:t>
            </a:r>
          </a:p>
          <a:p>
            <a:r>
              <a:rPr lang="en-US" sz="3000" dirty="0"/>
              <a:t>No command is mandated, but a promise is given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1" y="274639"/>
            <a:ext cx="2595420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11793174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002891"/>
          </a:xfrm>
        </p:spPr>
        <p:txBody>
          <a:bodyPr/>
          <a:lstStyle/>
          <a:p>
            <a:pPr algn="ctr"/>
            <a:r>
              <a:rPr lang="en-US" b="1" u="sng" dirty="0"/>
              <a:t>Holy Spirit Baptism:  A Promise, Not a 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484" y="1356851"/>
            <a:ext cx="6326187" cy="4945627"/>
          </a:xfrm>
        </p:spPr>
        <p:txBody>
          <a:bodyPr/>
          <a:lstStyle/>
          <a:p>
            <a:r>
              <a:rPr lang="en-US" sz="3000" dirty="0"/>
              <a:t>Christ also promised the Holy Spirit baptism – Acts 1:5</a:t>
            </a:r>
          </a:p>
          <a:p>
            <a:r>
              <a:rPr lang="en-US" sz="3000" dirty="0"/>
              <a:t>The Father also promised the Holy Spirit baptism – Acts 1:4,5</a:t>
            </a:r>
          </a:p>
          <a:p>
            <a:r>
              <a:rPr lang="en-US" sz="3000" dirty="0"/>
              <a:t>Note the word “for” in verse 5 connects “the Promise” of verse four with the Holy Spirit.</a:t>
            </a:r>
          </a:p>
          <a:p>
            <a:r>
              <a:rPr lang="en-US" sz="3000" dirty="0"/>
              <a:t>The statement here being a promise, with nothing being commanded.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11240105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002891"/>
          </a:xfrm>
        </p:spPr>
        <p:txBody>
          <a:bodyPr/>
          <a:lstStyle/>
          <a:p>
            <a:pPr algn="ctr"/>
            <a:r>
              <a:rPr lang="en-US" b="1" u="sng" dirty="0"/>
              <a:t>Holy Spirit Baptism:  A Promise, Not a 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484" y="1277531"/>
            <a:ext cx="6326187" cy="5024948"/>
          </a:xfrm>
        </p:spPr>
        <p:txBody>
          <a:bodyPr/>
          <a:lstStyle/>
          <a:p>
            <a:r>
              <a:rPr lang="en-US" sz="3000" dirty="0"/>
              <a:t>Luke 24:49</a:t>
            </a:r>
          </a:p>
          <a:p>
            <a:r>
              <a:rPr lang="en-US" sz="3000" dirty="0"/>
              <a:t>Notice the word “Promise” in this verse.  </a:t>
            </a:r>
          </a:p>
          <a:p>
            <a:r>
              <a:rPr lang="en-US" sz="3000" dirty="0"/>
              <a:t>Then, on Pentecost, when the apostles were baptized in the Holy Spirit, notice what Peter says in Acts 2:33</a:t>
            </a:r>
          </a:p>
          <a:p>
            <a:r>
              <a:rPr lang="en-US" sz="3000" dirty="0"/>
              <a:t>Again, observe the word “promise”.</a:t>
            </a:r>
          </a:p>
          <a:p>
            <a:r>
              <a:rPr lang="en-US" sz="3000" dirty="0"/>
              <a:t>This is not a command to anyone, but a promise.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32013805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297858"/>
          </a:xfrm>
        </p:spPr>
        <p:txBody>
          <a:bodyPr/>
          <a:lstStyle/>
          <a:p>
            <a:pPr algn="ctr"/>
            <a:r>
              <a:rPr lang="en-US" b="1" u="sng" dirty="0"/>
              <a:t>Holy Spirit Baptism:  Administrator, Subjects and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484" y="1356851"/>
            <a:ext cx="6326187" cy="4945627"/>
          </a:xfrm>
        </p:spPr>
        <p:txBody>
          <a:bodyPr/>
          <a:lstStyle/>
          <a:p>
            <a:r>
              <a:rPr lang="en-US" sz="3000" dirty="0"/>
              <a:t>Christ is the EXCLUSIVE administrator of Holy Spirit baptism</a:t>
            </a:r>
          </a:p>
          <a:p>
            <a:r>
              <a:rPr lang="en-US" sz="3000" dirty="0"/>
              <a:t>John 1:33-34</a:t>
            </a:r>
          </a:p>
          <a:p>
            <a:r>
              <a:rPr lang="en-US" sz="3000" dirty="0"/>
              <a:t>Peter reaffirms this in Acts 2:32-33</a:t>
            </a:r>
          </a:p>
          <a:p>
            <a:r>
              <a:rPr lang="en-US" sz="3000" dirty="0"/>
              <a:t>Man was NEVER the administrator of Holy Spirit baptism</a:t>
            </a:r>
          </a:p>
          <a:p>
            <a:r>
              <a:rPr lang="en-US" sz="3000" dirty="0"/>
              <a:t>We don’t see a single man administer this type of baptism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9317467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297858"/>
          </a:xfrm>
        </p:spPr>
        <p:txBody>
          <a:bodyPr/>
          <a:lstStyle/>
          <a:p>
            <a:pPr algn="ctr"/>
            <a:r>
              <a:rPr lang="en-US" b="1" u="sng" dirty="0"/>
              <a:t>Holy Spirit Baptism:  Administrator, Subjects and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1474838"/>
            <a:ext cx="6326187" cy="4945627"/>
          </a:xfrm>
        </p:spPr>
        <p:txBody>
          <a:bodyPr/>
          <a:lstStyle/>
          <a:p>
            <a:r>
              <a:rPr lang="en-US" sz="3000" dirty="0"/>
              <a:t>Man passed on the gifts of the Spirit</a:t>
            </a:r>
          </a:p>
          <a:p>
            <a:r>
              <a:rPr lang="en-US" sz="3000" dirty="0"/>
              <a:t>Acts 8:14-24</a:t>
            </a:r>
          </a:p>
          <a:p>
            <a:r>
              <a:rPr lang="en-US" sz="3000" dirty="0"/>
              <a:t>We need to realize, that the Holy Spirit baptism was not an ordinary event.  It was not something that occurred every few days or weeks.  </a:t>
            </a:r>
          </a:p>
          <a:p>
            <a:r>
              <a:rPr lang="en-US" sz="3000" dirty="0"/>
              <a:t>Acts 11:15-18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14323114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297858"/>
          </a:xfrm>
        </p:spPr>
        <p:txBody>
          <a:bodyPr/>
          <a:lstStyle/>
          <a:p>
            <a:pPr algn="ctr"/>
            <a:r>
              <a:rPr lang="en-US" b="1" u="sng" dirty="0"/>
              <a:t>Holy Spirit Baptism:  Administrator, Subjects and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1474838"/>
            <a:ext cx="6326187" cy="4945627"/>
          </a:xfrm>
        </p:spPr>
        <p:txBody>
          <a:bodyPr/>
          <a:lstStyle/>
          <a:p>
            <a:r>
              <a:rPr lang="en-US" sz="3000" dirty="0"/>
              <a:t>The fact Peter had to go the whole back to Pentecost, a span of eight to ten years, to find a similar occurrence of Holy Spirit baptism, indicates that it was not a regular happening.</a:t>
            </a:r>
          </a:p>
          <a:p>
            <a:r>
              <a:rPr lang="en-US" sz="3000" dirty="0"/>
              <a:t>There is ONLY one baptism that is now valid</a:t>
            </a:r>
          </a:p>
          <a:p>
            <a:r>
              <a:rPr lang="en-US" sz="3000" dirty="0"/>
              <a:t>Ephesians 4:5</a:t>
            </a:r>
          </a:p>
          <a:p>
            <a:r>
              <a:rPr lang="en-US" sz="3000" dirty="0"/>
              <a:t>Notice how long the baptism is to last.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18714620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297858"/>
          </a:xfrm>
        </p:spPr>
        <p:txBody>
          <a:bodyPr/>
          <a:lstStyle/>
          <a:p>
            <a:pPr algn="ctr"/>
            <a:r>
              <a:rPr lang="en-US" b="1" u="sng" dirty="0"/>
              <a:t>Holy Spirit Baptism:  Administrator, Subjects and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1474838"/>
            <a:ext cx="6326187" cy="4945627"/>
          </a:xfrm>
        </p:spPr>
        <p:txBody>
          <a:bodyPr/>
          <a:lstStyle/>
          <a:p>
            <a:r>
              <a:rPr lang="en-US" sz="3000" dirty="0"/>
              <a:t>Matthew 28:18-20</a:t>
            </a:r>
          </a:p>
          <a:p>
            <a:r>
              <a:rPr lang="en-US" sz="3000" dirty="0"/>
              <a:t>Men cannot baptize in the Holy Spirit</a:t>
            </a:r>
          </a:p>
          <a:p>
            <a:r>
              <a:rPr lang="en-US" sz="3000" dirty="0"/>
              <a:t>John 1:33-34</a:t>
            </a:r>
          </a:p>
          <a:p>
            <a:r>
              <a:rPr lang="en-US" sz="3000" dirty="0"/>
              <a:t>But they can baptize in water</a:t>
            </a:r>
          </a:p>
          <a:p>
            <a:r>
              <a:rPr lang="en-US" sz="3000" dirty="0"/>
              <a:t>Acts 8:26-40</a:t>
            </a:r>
          </a:p>
          <a:p>
            <a:r>
              <a:rPr lang="en-US" sz="3000" dirty="0"/>
              <a:t>Therefore, the baptism that is now valid is water baptism.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30134947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002891"/>
          </a:xfrm>
        </p:spPr>
        <p:txBody>
          <a:bodyPr/>
          <a:lstStyle/>
          <a:p>
            <a:pPr algn="ctr"/>
            <a:r>
              <a:rPr lang="en-US" b="1" u="sng" dirty="0"/>
              <a:t>Holy Spirit Baptism:  What were its purposes?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484" y="1356851"/>
            <a:ext cx="6326187" cy="4945627"/>
          </a:xfrm>
        </p:spPr>
        <p:txBody>
          <a:bodyPr/>
          <a:lstStyle/>
          <a:p>
            <a:r>
              <a:rPr lang="en-US" sz="3000" dirty="0"/>
              <a:t>What were the purposes in the case of the apostles on Pentecost?</a:t>
            </a:r>
          </a:p>
          <a:p>
            <a:r>
              <a:rPr lang="en-US" sz="3000" dirty="0"/>
              <a:t>It was not for:</a:t>
            </a:r>
          </a:p>
          <a:p>
            <a:pPr lvl="1"/>
            <a:r>
              <a:rPr lang="en-US" sz="2800" dirty="0"/>
              <a:t>Did not cleanse them – John 15:3</a:t>
            </a:r>
          </a:p>
          <a:p>
            <a:pPr lvl="1"/>
            <a:r>
              <a:rPr lang="en-US" sz="2800" dirty="0"/>
              <a:t>To sanctify them – John 17:16,17</a:t>
            </a:r>
          </a:p>
          <a:p>
            <a:pPr lvl="1"/>
            <a:r>
              <a:rPr lang="en-US" sz="2800" dirty="0"/>
              <a:t>To remit their sins – Mk 1:4; Lk 3:3</a:t>
            </a:r>
          </a:p>
          <a:p>
            <a:pPr lvl="1"/>
            <a:r>
              <a:rPr lang="en-US" sz="2800" dirty="0"/>
              <a:t>Or to make them perfect – 1 </a:t>
            </a:r>
            <a:r>
              <a:rPr lang="en-US" sz="2800" dirty="0" err="1"/>
              <a:t>Jn</a:t>
            </a:r>
            <a:r>
              <a:rPr lang="en-US" sz="2800" dirty="0"/>
              <a:t> 1:8-10</a:t>
            </a:r>
            <a:endParaRPr lang="en-US" sz="3000" dirty="0"/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13251722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0088_slide">
  <a:themeElements>
    <a:clrScheme name="Office Theme 2">
      <a:dk1>
        <a:srgbClr val="000000"/>
      </a:dk1>
      <a:lt1>
        <a:srgbClr val="99CCFF"/>
      </a:lt1>
      <a:dk2>
        <a:srgbClr val="000000"/>
      </a:dk2>
      <a:lt2>
        <a:srgbClr val="CCCCCC"/>
      </a:lt2>
      <a:accent1>
        <a:srgbClr val="48468C"/>
      </a:accent1>
      <a:accent2>
        <a:srgbClr val="1F6660"/>
      </a:accent2>
      <a:accent3>
        <a:srgbClr val="CAE2FF"/>
      </a:accent3>
      <a:accent4>
        <a:srgbClr val="000000"/>
      </a:accent4>
      <a:accent5>
        <a:srgbClr val="B1B0C5"/>
      </a:accent5>
      <a:accent6>
        <a:srgbClr val="1B5C56"/>
      </a:accent6>
      <a:hlink>
        <a:srgbClr val="224B73"/>
      </a:hlink>
      <a:folHlink>
        <a:srgbClr val="583973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CAE2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CAE2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CAE2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CAE2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FFFF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FFFF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FFFF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FFFF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99CCFF"/>
      </a:lt1>
      <a:dk2>
        <a:srgbClr val="000000"/>
      </a:dk2>
      <a:lt2>
        <a:srgbClr val="CCCCCC"/>
      </a:lt2>
      <a:accent1>
        <a:srgbClr val="48468C"/>
      </a:accent1>
      <a:accent2>
        <a:srgbClr val="1F6660"/>
      </a:accent2>
      <a:accent3>
        <a:srgbClr val="CAE2FF"/>
      </a:accent3>
      <a:accent4>
        <a:srgbClr val="000000"/>
      </a:accent4>
      <a:accent5>
        <a:srgbClr val="B1B0C5"/>
      </a:accent5>
      <a:accent6>
        <a:srgbClr val="1B5C56"/>
      </a:accent6>
      <a:hlink>
        <a:srgbClr val="224B73"/>
      </a:hlink>
      <a:folHlink>
        <a:srgbClr val="583973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CAE2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CAE2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CAE2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CAE2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FFFF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FFFF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FFFF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FFFF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Green Giant">
  <a:themeElements>
    <a:clrScheme name="Green Gia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reen Gia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Green Gia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Gia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Gia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Gia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Gia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Gia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Gia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Gia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Gia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Gia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Gia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Gia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chri_0088_slide</Template>
  <TotalTime>9549</TotalTime>
  <Words>760</Words>
  <Application>Microsoft Office PowerPoint</Application>
  <PresentationFormat>On-screen Show (4:3)</PresentationFormat>
  <Paragraphs>87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chri_0088_slide</vt:lpstr>
      <vt:lpstr>1_Default Design</vt:lpstr>
      <vt:lpstr>Green Giant</vt:lpstr>
      <vt:lpstr>PowerPoint Presentation</vt:lpstr>
      <vt:lpstr>Holy Spirit Baptism:  A Promise, Not a Command</vt:lpstr>
      <vt:lpstr>Holy Spirit Baptism:  A Promise, Not a Command</vt:lpstr>
      <vt:lpstr>Holy Spirit Baptism:  A Promise, Not a Command</vt:lpstr>
      <vt:lpstr>Holy Spirit Baptism:  Administrator, Subjects and Purpose</vt:lpstr>
      <vt:lpstr>Holy Spirit Baptism:  Administrator, Subjects and Purpose</vt:lpstr>
      <vt:lpstr>Holy Spirit Baptism:  Administrator, Subjects and Purpose</vt:lpstr>
      <vt:lpstr>Holy Spirit Baptism:  Administrator, Subjects and Purpose</vt:lpstr>
      <vt:lpstr>Holy Spirit Baptism:  What were its purposes?</vt:lpstr>
      <vt:lpstr>Holy Spirit Baptism:  What were its purposes?</vt:lpstr>
      <vt:lpstr>Holy Spirit Baptism:  What were its purposes?</vt:lpstr>
      <vt:lpstr>Holy Spirit Baptism:  What were its purposes?</vt:lpstr>
      <vt:lpstr>Holy Spirit Baptism:  What were its purposes?</vt:lpstr>
      <vt:lpstr>Holy Spirit Baptism:  What were its purposes?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Study of the Holy Spirit and Spiritual Gifts</dc:title>
  <dc:creator>James</dc:creator>
  <cp:lastModifiedBy>College View church of Christ</cp:lastModifiedBy>
  <cp:revision>221</cp:revision>
  <cp:lastPrinted>2024-02-08T15:05:07Z</cp:lastPrinted>
  <dcterms:created xsi:type="dcterms:W3CDTF">2012-09-18T14:39:55Z</dcterms:created>
  <dcterms:modified xsi:type="dcterms:W3CDTF">2024-02-25T14:09:53Z</dcterms:modified>
</cp:coreProperties>
</file>