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5" r:id="rId38"/>
    <p:sldId id="296" r:id="rId39"/>
    <p:sldId id="293" r:id="rId40"/>
    <p:sldId id="294" r:id="rId41"/>
    <p:sldId id="257" r:id="rId42"/>
    <p:sldId id="25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F81B-D056-7AC7-5603-481F4DF2D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3185C7-B7CB-8C66-92BF-17F36BA78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C2659-7975-2235-5F76-969D79B0C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E116B-51AF-47A6-9DE2-015AA0F756C6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16CFA-CA65-F94D-A733-A5B03B510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22E0B-938D-48BC-0BFF-4A7D4B6D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07C1-A6AA-48CE-9063-85ECD1879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5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BBDD8-F909-F0CB-8AA6-B351A2B56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8D321-29F4-955B-5488-6CE369CDE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76B57-ACC8-E954-4763-4706FBD14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E116B-51AF-47A6-9DE2-015AA0F756C6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A07D2-3267-04B2-FBA5-12666E921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DF7EF-A596-17AF-A8E3-EC34DD090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07C1-A6AA-48CE-9063-85ECD1879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FB7701-AD5A-441D-063E-0DAE364AC8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99B4F7-5D90-01DE-574C-8609FCB08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0F0C3-B309-BB17-9BF5-9ECFA615B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E116B-51AF-47A6-9DE2-015AA0F756C6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EEFAE-FAB7-07F8-D4F0-2A4AD3115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800B7-6C60-BB48-48EB-CF3E0663E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07C1-A6AA-48CE-9063-85ECD1879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27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A7583-2D0A-C361-ADF3-E2DB46DC2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59146-E46F-528B-9722-7FA2A8A4D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F7848-10FB-F14A-21A0-8FBFD83D7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E116B-51AF-47A6-9DE2-015AA0F756C6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2C97-4E3D-AC1C-0992-F3D941A07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ADA8A-0823-710A-862B-4DB688917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07C1-A6AA-48CE-9063-85ECD1879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4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24D2D-4F0B-FAB5-82C6-EBA3F71A7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FD5F9-6570-9C7A-55FF-CD8D2C85B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E4179-771D-ABD4-2589-3AC455F64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E116B-51AF-47A6-9DE2-015AA0F756C6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65D7F-C632-A8BE-EE2D-8B06E0BD9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83EC7-BB06-5403-6690-2D20B782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07C1-A6AA-48CE-9063-85ECD1879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1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0E87B-CD2B-8A89-32ED-08597A44A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09739-80B0-5D1A-9032-C71B0198B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8B025-48C9-8648-6F4A-EC3389EB5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665A7-AD0A-75F0-1F5A-C93A49325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E116B-51AF-47A6-9DE2-015AA0F756C6}" type="datetimeFigureOut">
              <a:rPr lang="en-US" smtClean="0"/>
              <a:t>3/20/24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09F90-322D-E1D2-C9F9-DF5102424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A50E60-1392-8BEF-07F4-88225FA77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07C1-A6AA-48CE-9063-85ECD1879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33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CE61F-6867-1639-E624-F4AA563E3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2C948-DADB-6F28-D3EB-8C23EEC21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E8FA8-AEE8-4B6C-9FDC-3BB01A814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4C145E-814A-6595-56B4-A6992C2F0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637631-12CD-BD39-5E27-6EAC104341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1DE4E3-4E66-4AB9-ED0A-198F444B3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E116B-51AF-47A6-9DE2-015AA0F756C6}" type="datetimeFigureOut">
              <a:rPr lang="en-US" smtClean="0"/>
              <a:t>3/20/24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522C6E-7F6A-6926-D559-F135D7416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6F1A8C-C8BD-DA23-C5E5-27D2B7E37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07C1-A6AA-48CE-9063-85ECD1879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1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12DC-9ADB-3DC2-C37F-E8DA22101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D2BB93-5E92-E8C7-8DBC-2745572B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E116B-51AF-47A6-9DE2-015AA0F756C6}" type="datetimeFigureOut">
              <a:rPr lang="en-US" smtClean="0"/>
              <a:t>3/20/24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2156F2-8326-06D7-CB7E-D4C5C49FC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625C1D-B09C-0EB6-3198-7AF9DBFA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07C1-A6AA-48CE-9063-85ECD1879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0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69D475-A431-5243-A437-B0AC33806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E116B-51AF-47A6-9DE2-015AA0F756C6}" type="datetimeFigureOut">
              <a:rPr lang="en-US" smtClean="0"/>
              <a:t>3/20/24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E56EE7-C86A-7CC0-C313-B7C4353BD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71EAF-4D47-A2F9-4901-CA8DC3C6B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07C1-A6AA-48CE-9063-85ECD1879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30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1B62-309C-AF83-D63C-BBD5763C9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7DC1D-8F6E-A59C-0237-DAD984C8F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772EE-DE5E-F106-4639-5D8A38B3A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5770D-F9A5-1EA7-6A0E-E9CE7069A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E116B-51AF-47A6-9DE2-015AA0F756C6}" type="datetimeFigureOut">
              <a:rPr lang="en-US" smtClean="0"/>
              <a:t>3/20/24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9966ED-6EE3-4E2A-609A-0A2266996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FEF07-F7A4-98B3-1EFC-3522A27C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07C1-A6AA-48CE-9063-85ECD1879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0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FAAA0-9297-C3F5-56CC-8478F0018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8D0807-567F-8654-2494-3E63ECDB7A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83A228-1EDD-0458-4D35-7DD7A6100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D3552-6F49-65B4-BE01-62883B966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E116B-51AF-47A6-9DE2-015AA0F756C6}" type="datetimeFigureOut">
              <a:rPr lang="en-US" smtClean="0"/>
              <a:t>3/20/24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9DE5A-203E-224C-ACBA-213664491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BF5B4-E534-0360-9381-7BB172DCB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07C1-A6AA-48CE-9063-85ECD1879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3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7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EDDF5A-1DD6-B023-A9A7-C180E0C51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4FB0F-7A1E-EB26-17FD-AC05AE489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7BF5C-65B3-1758-443F-22E3F93C55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E116B-51AF-47A6-9DE2-015AA0F756C6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BE448-D060-1033-033F-E94BA1E205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0DE35-F31D-721B-2E3F-C917B56FA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907C1-A6AA-48CE-9063-85ECD1879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1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2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2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2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2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0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31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01E4F96-E20C-AEE6-D3A6-02C0F8C177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697692"/>
              </p:ext>
            </p:extLst>
          </p:nvPr>
        </p:nvGraphicFramePr>
        <p:xfrm>
          <a:off x="0" y="-780955"/>
          <a:ext cx="13167360" cy="841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Drawing" r:id="rId3" imgW="15001920" imgH="9591840" progId="Presentations.Drawing.17">
                  <p:embed/>
                </p:oleObj>
              </mc:Choice>
              <mc:Fallback>
                <p:oleObj name="Drawing" r:id="rId3" imgW="15001920" imgH="959184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780955"/>
                        <a:ext cx="13167360" cy="841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8551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53B1D5-FF22-D385-70A1-779BD69AEB7D}"/>
              </a:ext>
            </a:extLst>
          </p:cNvPr>
          <p:cNvSpPr/>
          <p:nvPr/>
        </p:nvSpPr>
        <p:spPr>
          <a:xfrm>
            <a:off x="0" y="0"/>
            <a:ext cx="12755880" cy="70180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EE0337-E7ED-D10F-E61C-B6D54D3E468C}"/>
              </a:ext>
            </a:extLst>
          </p:cNvPr>
          <p:cNvSpPr txBox="1"/>
          <p:nvPr/>
        </p:nvSpPr>
        <p:spPr>
          <a:xfrm>
            <a:off x="1600200" y="1828800"/>
            <a:ext cx="100094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night is there, no sorrow,</a:t>
            </a:r>
          </a:p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death and no decay; </a:t>
            </a:r>
          </a:p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yesterday, no morrow</a:t>
            </a:r>
          </a:p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one eternal day.</a:t>
            </a:r>
          </a:p>
        </p:txBody>
      </p:sp>
    </p:spTree>
    <p:extLst>
      <p:ext uri="{BB962C8B-B14F-4D97-AF65-F5344CB8AC3E}">
        <p14:creationId xmlns:p14="http://schemas.microsoft.com/office/powerpoint/2010/main" val="3698388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25A5FA-1807-C1EF-EF0C-6BC54DD932D7}"/>
              </a:ext>
            </a:extLst>
          </p:cNvPr>
          <p:cNvSpPr/>
          <p:nvPr/>
        </p:nvSpPr>
        <p:spPr>
          <a:xfrm>
            <a:off x="0" y="0"/>
            <a:ext cx="12755880" cy="70180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E11FB4-3786-DFD7-05ED-1C1183002675}"/>
              </a:ext>
            </a:extLst>
          </p:cNvPr>
          <p:cNvSpPr txBox="1"/>
          <p:nvPr/>
        </p:nvSpPr>
        <p:spPr>
          <a:xfrm>
            <a:off x="636813" y="684812"/>
            <a:ext cx="11506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Within its pearly portals,</a:t>
            </a:r>
          </a:p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Angelic armies sing,</a:t>
            </a:r>
          </a:p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glorified immortals,</a:t>
            </a:r>
          </a:p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praises of its King.</a:t>
            </a:r>
          </a:p>
          <a:p>
            <a:pPr algn="ctr"/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Chorus</a:t>
            </a:r>
          </a:p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Zion, Zion I long thy gates to  see;</a:t>
            </a:r>
          </a:p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Zion, Zion, When shall I dwell in thee?</a:t>
            </a:r>
          </a:p>
        </p:txBody>
      </p:sp>
    </p:spTree>
    <p:extLst>
      <p:ext uri="{BB962C8B-B14F-4D97-AF65-F5344CB8AC3E}">
        <p14:creationId xmlns:p14="http://schemas.microsoft.com/office/powerpoint/2010/main" val="3262992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7772B04-219A-3A34-BDEA-833BD14CA0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646515"/>
              </p:ext>
            </p:extLst>
          </p:nvPr>
        </p:nvGraphicFramePr>
        <p:xfrm>
          <a:off x="1348808" y="2087213"/>
          <a:ext cx="9494383" cy="511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Drawing" r:id="rId3" imgW="10487160" imgH="5648400" progId="Presentations.Drawing.17">
                  <p:embed/>
                </p:oleObj>
              </mc:Choice>
              <mc:Fallback>
                <p:oleObj name="Drawing" r:id="rId3" imgW="10487160" imgH="564840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8808" y="2087213"/>
                        <a:ext cx="9494383" cy="5113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880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6F0649F-1F1F-A659-004A-8FCAF79999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92195"/>
              </p:ext>
            </p:extLst>
          </p:nvPr>
        </p:nvGraphicFramePr>
        <p:xfrm>
          <a:off x="1600200" y="4186691"/>
          <a:ext cx="89916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Drawing" r:id="rId3" imgW="8991720" imgH="1257480" progId="Presentations.Drawing.17">
                  <p:embed/>
                </p:oleObj>
              </mc:Choice>
              <mc:Fallback>
                <p:oleObj name="Drawing" r:id="rId3" imgW="8991720" imgH="125748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4186691"/>
                        <a:ext cx="8991600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3148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55C5D73-3A16-EF10-9720-904E37FD62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667731"/>
              </p:ext>
            </p:extLst>
          </p:nvPr>
        </p:nvGraphicFramePr>
        <p:xfrm>
          <a:off x="1138919" y="3718606"/>
          <a:ext cx="8705850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Drawing" r:id="rId3" imgW="8705880" imgH="3467160" progId="Presentations.Drawing.17">
                  <p:embed/>
                </p:oleObj>
              </mc:Choice>
              <mc:Fallback>
                <p:oleObj name="Drawing" r:id="rId3" imgW="8705880" imgH="346716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8919" y="3718606"/>
                        <a:ext cx="8705850" cy="346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7305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4463DA2-6344-6063-3232-EFD4F839BE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601250"/>
              </p:ext>
            </p:extLst>
          </p:nvPr>
        </p:nvGraphicFramePr>
        <p:xfrm>
          <a:off x="1046389" y="2106158"/>
          <a:ext cx="9315450" cy="512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Drawing" r:id="rId3" imgW="9315360" imgH="5124600" progId="Presentations.Drawing.17">
                  <p:embed/>
                </p:oleObj>
              </mc:Choice>
              <mc:Fallback>
                <p:oleObj name="Drawing" r:id="rId3" imgW="9315360" imgH="512460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6389" y="2106158"/>
                        <a:ext cx="9315450" cy="5124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5334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0E0AAF5-5CFB-6BD2-6369-67E9BC3AB2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78235"/>
              </p:ext>
            </p:extLst>
          </p:nvPr>
        </p:nvGraphicFramePr>
        <p:xfrm>
          <a:off x="1200150" y="2385786"/>
          <a:ext cx="9105900" cy="401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Drawing" r:id="rId3" imgW="9105840" imgH="4010040" progId="Presentations.Drawing.17">
                  <p:embed/>
                </p:oleObj>
              </mc:Choice>
              <mc:Fallback>
                <p:oleObj name="Drawing" r:id="rId3" imgW="9105840" imgH="401004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150" y="2385786"/>
                        <a:ext cx="9105900" cy="401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1036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8A7163A-66D8-F9AF-383A-0E30B67A18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461591"/>
              </p:ext>
            </p:extLst>
          </p:nvPr>
        </p:nvGraphicFramePr>
        <p:xfrm>
          <a:off x="1180643" y="793750"/>
          <a:ext cx="9354913" cy="606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Drawing" r:id="rId3" imgW="12106440" imgH="7848720" progId="Presentations.Drawing.17">
                  <p:embed/>
                </p:oleObj>
              </mc:Choice>
              <mc:Fallback>
                <p:oleObj name="Drawing" r:id="rId3" imgW="12106440" imgH="784872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0643" y="793750"/>
                        <a:ext cx="9354913" cy="606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6708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84B30D8-6FA6-D543-8CE7-CB8BC9AB50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810551"/>
              </p:ext>
            </p:extLst>
          </p:nvPr>
        </p:nvGraphicFramePr>
        <p:xfrm>
          <a:off x="921204" y="3113088"/>
          <a:ext cx="9239250" cy="291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Drawing" r:id="rId3" imgW="9239400" imgH="2914560" progId="Presentations.Drawing.17">
                  <p:embed/>
                </p:oleObj>
              </mc:Choice>
              <mc:Fallback>
                <p:oleObj name="Drawing" r:id="rId3" imgW="9239400" imgH="291456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1204" y="3113088"/>
                        <a:ext cx="9239250" cy="291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9250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D0C2F12-6464-8369-90A4-955000A071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967780"/>
              </p:ext>
            </p:extLst>
          </p:nvPr>
        </p:nvGraphicFramePr>
        <p:xfrm>
          <a:off x="1873703" y="2449739"/>
          <a:ext cx="89344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Drawing" r:id="rId3" imgW="8934480" imgH="714240" progId="Presentations.Drawing.17">
                  <p:embed/>
                </p:oleObj>
              </mc:Choice>
              <mc:Fallback>
                <p:oleObj name="Drawing" r:id="rId3" imgW="8934480" imgH="71424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3703" y="2449739"/>
                        <a:ext cx="8934450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0613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01E4F96-E20C-AEE6-D3A6-02C0F8C177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780955"/>
          <a:ext cx="13167360" cy="841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Drawing" r:id="rId3" imgW="15001920" imgH="9591840" progId="Presentations.Drawing.17">
                  <p:embed/>
                </p:oleObj>
              </mc:Choice>
              <mc:Fallback>
                <p:oleObj name="Drawing" r:id="rId3" imgW="15001920" imgH="9591840" progId="Presentations.Drawing.17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01E4F96-E20C-AEE6-D3A6-02C0F8C17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780955"/>
                        <a:ext cx="13167360" cy="841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489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96F142E-51CB-D4A5-8B8F-4D9C5D8A62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227449"/>
              </p:ext>
            </p:extLst>
          </p:nvPr>
        </p:nvGraphicFramePr>
        <p:xfrm>
          <a:off x="1628775" y="2398713"/>
          <a:ext cx="893445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Drawing" r:id="rId3" imgW="8934480" imgH="2057400" progId="Presentations.Drawing.17">
                  <p:embed/>
                </p:oleObj>
              </mc:Choice>
              <mc:Fallback>
                <p:oleObj name="Drawing" r:id="rId3" imgW="8934480" imgH="205740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8775" y="2398713"/>
                        <a:ext cx="8934450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6706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2A590DC-2CB9-B544-C6E6-AA2A45918B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364806"/>
              </p:ext>
            </p:extLst>
          </p:nvPr>
        </p:nvGraphicFramePr>
        <p:xfrm>
          <a:off x="1115785" y="2555195"/>
          <a:ext cx="8915400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Drawing" r:id="rId3" imgW="8915400" imgH="4552920" progId="Presentations.Drawing.17">
                  <p:embed/>
                </p:oleObj>
              </mc:Choice>
              <mc:Fallback>
                <p:oleObj name="Drawing" r:id="rId3" imgW="8915400" imgH="455292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785" y="2555195"/>
                        <a:ext cx="8915400" cy="455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2527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15793FB-25DC-981A-F31F-F2C72721B6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49062"/>
              </p:ext>
            </p:extLst>
          </p:nvPr>
        </p:nvGraphicFramePr>
        <p:xfrm>
          <a:off x="1136196" y="3429000"/>
          <a:ext cx="8972550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Drawing" r:id="rId3" imgW="8972640" imgH="3467160" progId="Presentations.Drawing.17">
                  <p:embed/>
                </p:oleObj>
              </mc:Choice>
              <mc:Fallback>
                <p:oleObj name="Drawing" r:id="rId3" imgW="8972640" imgH="346716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6196" y="3429000"/>
                        <a:ext cx="8972550" cy="346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345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54A268C-14DE-3EBD-5421-5A0A2AB16C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436889"/>
              </p:ext>
            </p:extLst>
          </p:nvPr>
        </p:nvGraphicFramePr>
        <p:xfrm>
          <a:off x="595086" y="2866820"/>
          <a:ext cx="9642928" cy="3578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Drawing" r:id="rId3" imgW="12268080" imgH="4552920" progId="Presentations.Drawing.17">
                  <p:embed/>
                </p:oleObj>
              </mc:Choice>
              <mc:Fallback>
                <p:oleObj name="Drawing" r:id="rId3" imgW="12268080" imgH="455292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5086" y="2866820"/>
                        <a:ext cx="9642928" cy="3578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2451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1531F02-2CF8-D078-CAC9-7CB5D71AF6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113333"/>
              </p:ext>
            </p:extLst>
          </p:nvPr>
        </p:nvGraphicFramePr>
        <p:xfrm>
          <a:off x="613002" y="1980588"/>
          <a:ext cx="10965996" cy="564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Drawing" r:id="rId3" imgW="12058560" imgH="6210360" progId="Presentations.Drawing.17">
                  <p:embed/>
                </p:oleObj>
              </mc:Choice>
              <mc:Fallback>
                <p:oleObj name="Drawing" r:id="rId3" imgW="12058560" imgH="621036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3002" y="1980588"/>
                        <a:ext cx="10965996" cy="564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054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332BFD3-4481-5475-6C9F-FEC5FE3906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267635"/>
              </p:ext>
            </p:extLst>
          </p:nvPr>
        </p:nvGraphicFramePr>
        <p:xfrm>
          <a:off x="1226684" y="1911578"/>
          <a:ext cx="9248775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" name="Drawing" r:id="rId3" imgW="9248760" imgH="3390840" progId="Presentations.Drawing.17">
                  <p:embed/>
                </p:oleObj>
              </mc:Choice>
              <mc:Fallback>
                <p:oleObj name="Drawing" r:id="rId3" imgW="9248760" imgH="339084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6684" y="1911578"/>
                        <a:ext cx="9248775" cy="339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4538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6CBB453-2F3F-55B4-CC31-48E9BD75BD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080212"/>
              </p:ext>
            </p:extLst>
          </p:nvPr>
        </p:nvGraphicFramePr>
        <p:xfrm>
          <a:off x="578756" y="3331393"/>
          <a:ext cx="8728529" cy="3907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Drawing" r:id="rId3" imgW="12658680" imgH="5667480" progId="Presentations.Drawing.17">
                  <p:embed/>
                </p:oleObj>
              </mc:Choice>
              <mc:Fallback>
                <p:oleObj name="Drawing" r:id="rId3" imgW="12658680" imgH="566748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8756" y="3331393"/>
                        <a:ext cx="8728529" cy="3907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1417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1792A3C-6C59-7AE5-C3D4-CF8EAE9154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329591"/>
              </p:ext>
            </p:extLst>
          </p:nvPr>
        </p:nvGraphicFramePr>
        <p:xfrm>
          <a:off x="519112" y="3295424"/>
          <a:ext cx="9477601" cy="3889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" name="Drawing" r:id="rId3" imgW="12487320" imgH="5124600" progId="Presentations.Drawing.17">
                  <p:embed/>
                </p:oleObj>
              </mc:Choice>
              <mc:Fallback>
                <p:oleObj name="Drawing" r:id="rId3" imgW="12487320" imgH="512460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9112" y="3295424"/>
                        <a:ext cx="9477601" cy="3889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5790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02A10C7-037A-660D-F828-C1B0AC9143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114699"/>
              </p:ext>
            </p:extLst>
          </p:nvPr>
        </p:nvGraphicFramePr>
        <p:xfrm>
          <a:off x="1164649" y="1078367"/>
          <a:ext cx="8287779" cy="6498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name="Drawing" r:id="rId3" imgW="9306000" imgH="7296120" progId="Presentations.Drawing.17">
                  <p:embed/>
                </p:oleObj>
              </mc:Choice>
              <mc:Fallback>
                <p:oleObj name="Drawing" r:id="rId3" imgW="9306000" imgH="729612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4649" y="1078367"/>
                        <a:ext cx="8287779" cy="6498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8935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AB2437A-C77F-FF0D-5041-C119BE99DF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180647"/>
              </p:ext>
            </p:extLst>
          </p:nvPr>
        </p:nvGraphicFramePr>
        <p:xfrm>
          <a:off x="-859290" y="1616982"/>
          <a:ext cx="86201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" name="Drawing" r:id="rId3" imgW="8620200" imgH="714240" progId="Presentations.Drawing.17">
                  <p:embed/>
                </p:oleObj>
              </mc:Choice>
              <mc:Fallback>
                <p:oleObj name="Drawing" r:id="rId3" imgW="8620200" imgH="71424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859290" y="1616982"/>
                        <a:ext cx="8620125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9857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864B990-020B-130C-4A20-9AB0CD4573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453964"/>
              </p:ext>
            </p:extLst>
          </p:nvPr>
        </p:nvGraphicFramePr>
        <p:xfrm>
          <a:off x="1157288" y="4218940"/>
          <a:ext cx="873442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Drawing" r:id="rId3" imgW="8734320" imgH="1114560" progId="Presentations.Drawing.17">
                  <p:embed/>
                </p:oleObj>
              </mc:Choice>
              <mc:Fallback>
                <p:oleObj name="Drawing" r:id="rId3" imgW="8734320" imgH="1114560" progId="Presentations.Drawing.17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B9B5677-7ECC-7854-1922-FFEF5ABB09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7288" y="4218940"/>
                        <a:ext cx="8734425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55852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273A09D-B7D6-C59D-5507-98A8B5FF25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261787"/>
              </p:ext>
            </p:extLst>
          </p:nvPr>
        </p:nvGraphicFramePr>
        <p:xfrm>
          <a:off x="0" y="3631520"/>
          <a:ext cx="90297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" name="Drawing" r:id="rId3" imgW="9029880" imgH="1257480" progId="Presentations.Drawing.17">
                  <p:embed/>
                </p:oleObj>
              </mc:Choice>
              <mc:Fallback>
                <p:oleObj name="Drawing" r:id="rId3" imgW="9029880" imgH="125748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631520"/>
                        <a:ext cx="9029700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6071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697C5B4-6BBF-99F2-FD39-D91706585D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230392"/>
              </p:ext>
            </p:extLst>
          </p:nvPr>
        </p:nvGraphicFramePr>
        <p:xfrm>
          <a:off x="491899" y="3794806"/>
          <a:ext cx="6734175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" name="Drawing" r:id="rId3" imgW="6734160" imgH="1257480" progId="Presentations.Drawing.17">
                  <p:embed/>
                </p:oleObj>
              </mc:Choice>
              <mc:Fallback>
                <p:oleObj name="Drawing" r:id="rId3" imgW="6734160" imgH="125748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1899" y="3794806"/>
                        <a:ext cx="6734175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3892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0E1EC02-BA07-29FD-3736-B1D64138B7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776604"/>
              </p:ext>
            </p:extLst>
          </p:nvPr>
        </p:nvGraphicFramePr>
        <p:xfrm>
          <a:off x="752400" y="1387929"/>
          <a:ext cx="10351782" cy="4718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" name="Drawing" r:id="rId3" imgW="13373280" imgH="6095880" progId="Presentations.Drawing.17">
                  <p:embed/>
                </p:oleObj>
              </mc:Choice>
              <mc:Fallback>
                <p:oleObj name="Drawing" r:id="rId3" imgW="13373280" imgH="609588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2400" y="1387929"/>
                        <a:ext cx="10351782" cy="4718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4322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DF41124-D924-A3EE-FC9F-7FBE14CC2C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817866"/>
              </p:ext>
            </p:extLst>
          </p:nvPr>
        </p:nvGraphicFramePr>
        <p:xfrm>
          <a:off x="2317977" y="3595461"/>
          <a:ext cx="54006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" name="Drawing" r:id="rId3" imgW="5400720" imgH="905040" progId="Presentations.Drawing.17">
                  <p:embed/>
                </p:oleObj>
              </mc:Choice>
              <mc:Fallback>
                <p:oleObj name="Drawing" r:id="rId3" imgW="5400720" imgH="90504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7977" y="3595461"/>
                        <a:ext cx="5400675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48942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40D425-6399-9136-69FF-45D7D6BACA73}"/>
              </a:ext>
            </a:extLst>
          </p:cNvPr>
          <p:cNvSpPr/>
          <p:nvPr/>
        </p:nvSpPr>
        <p:spPr>
          <a:xfrm>
            <a:off x="-163286" y="-160020"/>
            <a:ext cx="12850585" cy="70180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E3B52E-7E6C-7904-4679-E7161F3E146E}"/>
              </a:ext>
            </a:extLst>
          </p:cNvPr>
          <p:cNvSpPr txBox="1"/>
          <p:nvPr/>
        </p:nvSpPr>
        <p:spPr>
          <a:xfrm>
            <a:off x="1213757" y="532834"/>
            <a:ext cx="97644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There’s a land that is fairer than day, </a:t>
            </a:r>
          </a:p>
          <a:p>
            <a:pPr algn="ctr"/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by faith we can see it afar; </a:t>
            </a:r>
          </a:p>
          <a:p>
            <a:pPr algn="ctr"/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Savior waits over the way, </a:t>
            </a:r>
          </a:p>
          <a:p>
            <a:pPr algn="ctr"/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prepare us a dwelling place there. </a:t>
            </a:r>
            <a:b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Chorus</a:t>
            </a:r>
            <a:b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sweet by and by, </a:t>
            </a:r>
          </a:p>
          <a:p>
            <a:pPr algn="ctr"/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shall meet on that beautiful shore, </a:t>
            </a:r>
          </a:p>
          <a:p>
            <a:pPr algn="ctr"/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sweet by and by </a:t>
            </a:r>
          </a:p>
          <a:p>
            <a:pPr algn="ctr"/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shall meet on the beautiful shore.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297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B0AFFF-6DDE-91BD-F356-718E1AE95F9A}"/>
              </a:ext>
            </a:extLst>
          </p:cNvPr>
          <p:cNvSpPr/>
          <p:nvPr/>
        </p:nvSpPr>
        <p:spPr>
          <a:xfrm>
            <a:off x="-163286" y="-160020"/>
            <a:ext cx="12850585" cy="70180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3F5F10-DBCA-B2A6-6179-A3AC22E4493E}"/>
              </a:ext>
            </a:extLst>
          </p:cNvPr>
          <p:cNvSpPr txBox="1"/>
          <p:nvPr/>
        </p:nvSpPr>
        <p:spPr>
          <a:xfrm>
            <a:off x="1738992" y="532834"/>
            <a:ext cx="90460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shall sing on that beautiful shore </a:t>
            </a:r>
          </a:p>
          <a:p>
            <a:pPr algn="ctr"/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melodious songs of the blest, </a:t>
            </a:r>
          </a:p>
          <a:p>
            <a:pPr algn="ctr"/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our spirits shall sorrow no more, </a:t>
            </a:r>
          </a:p>
          <a:p>
            <a:pPr algn="ctr"/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a sigh for the blessings of rest. </a:t>
            </a:r>
            <a:b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Chorus</a:t>
            </a:r>
            <a:b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sweet by and by, </a:t>
            </a:r>
          </a:p>
          <a:p>
            <a:pPr algn="ctr"/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shall meet on that beautiful shore, </a:t>
            </a:r>
          </a:p>
          <a:p>
            <a:pPr algn="ctr"/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sweet by and by </a:t>
            </a:r>
          </a:p>
          <a:p>
            <a:pPr algn="ctr"/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shall meet on the beautiful shore.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925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ECB09F-362A-4DF4-4AF7-861C8A8371AB}"/>
              </a:ext>
            </a:extLst>
          </p:cNvPr>
          <p:cNvSpPr/>
          <p:nvPr/>
        </p:nvSpPr>
        <p:spPr>
          <a:xfrm>
            <a:off x="-163286" y="-160020"/>
            <a:ext cx="12850585" cy="70180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0D2908-0FB5-59C5-7B1B-3F8CBDF17AF2}"/>
              </a:ext>
            </a:extLst>
          </p:cNvPr>
          <p:cNvSpPr txBox="1"/>
          <p:nvPr/>
        </p:nvSpPr>
        <p:spPr>
          <a:xfrm>
            <a:off x="1690006" y="1044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our bountiful Father above, </a:t>
            </a:r>
          </a:p>
          <a:p>
            <a:pPr algn="ctr"/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will offer our tribute of praise, </a:t>
            </a:r>
          </a:p>
          <a:p>
            <a:pPr algn="ctr"/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glorious gift of His love, </a:t>
            </a:r>
          </a:p>
          <a:p>
            <a:pPr algn="ctr"/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 blessings that hallow our days. </a:t>
            </a:r>
            <a:b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Chorus</a:t>
            </a:r>
            <a:b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sweet by and by, </a:t>
            </a:r>
          </a:p>
          <a:p>
            <a:pPr algn="ctr"/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shall meet on that beautiful shore, </a:t>
            </a:r>
          </a:p>
          <a:p>
            <a:pPr algn="ctr"/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sweet by and by </a:t>
            </a:r>
          </a:p>
          <a:p>
            <a:pPr algn="ctr"/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shall meet on the beautiful shore.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5696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C76465D-8013-0AD7-DE7D-822E849EAB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582155"/>
              </p:ext>
            </p:extLst>
          </p:nvPr>
        </p:nvGraphicFramePr>
        <p:xfrm>
          <a:off x="3190196" y="3236232"/>
          <a:ext cx="47339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" name="Drawing" r:id="rId3" imgW="4734000" imgH="905040" progId="Presentations.Drawing.17">
                  <p:embed/>
                </p:oleObj>
              </mc:Choice>
              <mc:Fallback>
                <p:oleObj name="Drawing" r:id="rId3" imgW="4734000" imgH="90504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90196" y="3236232"/>
                        <a:ext cx="4733925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56575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4A2269-C8EF-753A-8E05-EB073BBB2F24}"/>
              </a:ext>
            </a:extLst>
          </p:cNvPr>
          <p:cNvSpPr/>
          <p:nvPr/>
        </p:nvSpPr>
        <p:spPr>
          <a:xfrm>
            <a:off x="-163286" y="-160020"/>
            <a:ext cx="12850585" cy="70180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ED0C22-3CD2-D652-BC5A-36CDCEEE930D}"/>
              </a:ext>
            </a:extLst>
          </p:cNvPr>
          <p:cNvSpPr txBox="1"/>
          <p:nvPr/>
        </p:nvSpPr>
        <p:spPr>
          <a:xfrm>
            <a:off x="781051" y="359222"/>
            <a:ext cx="10760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altLang="en-US" sz="1800" dirty="0"/>
            </a:br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C98AFF-525D-12A1-9B31-0DBEEDC9AAF8}"/>
              </a:ext>
            </a:extLst>
          </p:cNvPr>
          <p:cNvSpPr txBox="1"/>
          <p:nvPr/>
        </p:nvSpPr>
        <p:spPr>
          <a:xfrm>
            <a:off x="636819" y="16312"/>
            <a:ext cx="1108301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Unto Me</a:t>
            </a:r>
            <a:b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heart bowed down with sorrow! </a:t>
            </a:r>
          </a:p>
          <a:p>
            <a:pPr algn="ctr"/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eyes that long for sight! </a:t>
            </a:r>
          </a:p>
          <a:p>
            <a:pPr algn="ctr"/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There’s gladness in believing; </a:t>
            </a:r>
          </a:p>
          <a:p>
            <a:pPr algn="ctr"/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Jesus there is light.</a:t>
            </a:r>
            <a:b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Chorus</a:t>
            </a:r>
            <a:b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“Come unto Me all ye that labor and are heavy laden, and I will give you rest </a:t>
            </a:r>
          </a:p>
          <a:p>
            <a:pPr algn="ctr"/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 My yoke upon you, and learn of Me; </a:t>
            </a:r>
          </a:p>
          <a:p>
            <a:pPr algn="ctr"/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I am meek and lowly in heart: </a:t>
            </a:r>
          </a:p>
          <a:p>
            <a:pPr algn="ctr"/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ye shall find rest unto your souls.”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2942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9E96AD-71FF-EC54-2CA4-692C669BFAFA}"/>
              </a:ext>
            </a:extLst>
          </p:cNvPr>
          <p:cNvSpPr/>
          <p:nvPr/>
        </p:nvSpPr>
        <p:spPr>
          <a:xfrm>
            <a:off x="-163286" y="-160020"/>
            <a:ext cx="12850585" cy="70180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D8202F-76B9-B2F0-6461-DB98CE31A853}"/>
              </a:ext>
            </a:extLst>
          </p:cNvPr>
          <p:cNvSpPr txBox="1"/>
          <p:nvPr/>
        </p:nvSpPr>
        <p:spPr>
          <a:xfrm>
            <a:off x="506186" y="-16340"/>
            <a:ext cx="1118507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altLang="en-US" sz="1800" dirty="0"/>
            </a:br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Divinest consolation </a:t>
            </a:r>
          </a:p>
          <a:p>
            <a:pPr algn="ctr"/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Doth Christ the Healer give; </a:t>
            </a:r>
          </a:p>
          <a:p>
            <a:pPr algn="ctr"/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 thou in condemnation? </a:t>
            </a:r>
          </a:p>
          <a:p>
            <a:pPr algn="ctr"/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Believe, repent and live.</a:t>
            </a:r>
            <a:b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Chorus</a:t>
            </a:r>
            <a:b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“Come unto Me all ye that labor and are heavy laden, and I will give you rest </a:t>
            </a:r>
          </a:p>
          <a:p>
            <a:pPr algn="ctr"/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 My yoke upon you, and learn of Me; </a:t>
            </a:r>
          </a:p>
          <a:p>
            <a:pPr algn="ctr"/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I am meek and lowly in heart: </a:t>
            </a:r>
          </a:p>
          <a:p>
            <a:pPr algn="ctr"/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ye shall find rest unto your souls.”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360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66A7A63-92D0-4646-5AD8-F7B3145D12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007521"/>
              </p:ext>
            </p:extLst>
          </p:nvPr>
        </p:nvGraphicFramePr>
        <p:xfrm>
          <a:off x="478155" y="3665538"/>
          <a:ext cx="6115050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Drawing" r:id="rId3" imgW="6114960" imgH="2724120" progId="Presentations.Drawing.17">
                  <p:embed/>
                </p:oleObj>
              </mc:Choice>
              <mc:Fallback>
                <p:oleObj name="Drawing" r:id="rId3" imgW="6114960" imgH="272412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155" y="3665538"/>
                        <a:ext cx="6115050" cy="272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41767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5DC8EC-A449-A63F-D9E9-40845CDA984B}"/>
              </a:ext>
            </a:extLst>
          </p:cNvPr>
          <p:cNvSpPr/>
          <p:nvPr/>
        </p:nvSpPr>
        <p:spPr>
          <a:xfrm>
            <a:off x="-163286" y="-160020"/>
            <a:ext cx="12850585" cy="70180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0C429C-CEDC-A81D-CB61-71C379CDB40F}"/>
              </a:ext>
            </a:extLst>
          </p:cNvPr>
          <p:cNvSpPr txBox="1"/>
          <p:nvPr/>
        </p:nvSpPr>
        <p:spPr>
          <a:xfrm>
            <a:off x="293914" y="212266"/>
            <a:ext cx="1105444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altLang="en-US" sz="3600" dirty="0"/>
            </a:br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peace is like a river, His love is like a song; </a:t>
            </a:r>
          </a:p>
          <a:p>
            <a:pPr algn="ctr"/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yoke’s a burden never; </a:t>
            </a:r>
          </a:p>
          <a:p>
            <a:pPr algn="ctr"/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‘Tis easy all day long.</a:t>
            </a:r>
            <a:b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Chorus</a:t>
            </a:r>
            <a:b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“Come unto Me all ye that labor and are heavy laden, and I will give you rest </a:t>
            </a:r>
          </a:p>
          <a:p>
            <a:pPr algn="ctr"/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 My yoke upon you, and learn of Me; </a:t>
            </a:r>
          </a:p>
          <a:p>
            <a:pPr algn="ctr"/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I am meek and lowly in heart: </a:t>
            </a:r>
          </a:p>
          <a:p>
            <a:pPr algn="ctr"/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ye shall find rest unto your souls.”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522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01E4F96-E20C-AEE6-D3A6-02C0F8C177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780955"/>
          <a:ext cx="13167360" cy="841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9" name="Drawing" r:id="rId3" imgW="15001920" imgH="9591840" progId="Presentations.Drawing.17">
                  <p:embed/>
                </p:oleObj>
              </mc:Choice>
              <mc:Fallback>
                <p:oleObj name="Drawing" r:id="rId3" imgW="15001920" imgH="9591840" progId="Presentations.Drawing.17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01E4F96-E20C-AEE6-D3A6-02C0F8C17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780955"/>
                        <a:ext cx="13167360" cy="841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28851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01E4F96-E20C-AEE6-D3A6-02C0F8C177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780955"/>
          <a:ext cx="13167360" cy="841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" name="Drawing" r:id="rId3" imgW="15001920" imgH="9591840" progId="Presentations.Drawing.17">
                  <p:embed/>
                </p:oleObj>
              </mc:Choice>
              <mc:Fallback>
                <p:oleObj name="Drawing" r:id="rId3" imgW="15001920" imgH="9591840" progId="Presentations.Drawing.17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01E4F96-E20C-AEE6-D3A6-02C0F8C17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780955"/>
                        <a:ext cx="13167360" cy="841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672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E12076E-72B0-16A2-DA2F-E7E02364B4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446273"/>
              </p:ext>
            </p:extLst>
          </p:nvPr>
        </p:nvGraphicFramePr>
        <p:xfrm>
          <a:off x="394162" y="3954780"/>
          <a:ext cx="11403676" cy="2514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Drawing" r:id="rId3" imgW="13039560" imgH="2876400" progId="Presentations.Drawing.17">
                  <p:embed/>
                </p:oleObj>
              </mc:Choice>
              <mc:Fallback>
                <p:oleObj name="Drawing" r:id="rId3" imgW="13039560" imgH="287640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4162" y="3954780"/>
                        <a:ext cx="11403676" cy="2514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7633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D87F0F1-7124-6C2C-439E-5AB8126977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750008"/>
              </p:ext>
            </p:extLst>
          </p:nvPr>
        </p:nvGraphicFramePr>
        <p:xfrm>
          <a:off x="1165860" y="3429000"/>
          <a:ext cx="8763000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Drawing" r:id="rId3" imgW="8763120" imgH="1619280" progId="Presentations.Drawing.17">
                  <p:embed/>
                </p:oleObj>
              </mc:Choice>
              <mc:Fallback>
                <p:oleObj name="Drawing" r:id="rId3" imgW="8763120" imgH="161928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5860" y="3429000"/>
                        <a:ext cx="8763000" cy="161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0794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8244939-A08F-FE0A-5498-15FB42CC7E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64466"/>
              </p:ext>
            </p:extLst>
          </p:nvPr>
        </p:nvGraphicFramePr>
        <p:xfrm>
          <a:off x="2268855" y="3776028"/>
          <a:ext cx="84772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Drawing" r:id="rId3" imgW="8477280" imgH="857160" progId="Presentations.Drawing.17">
                  <p:embed/>
                </p:oleObj>
              </mc:Choice>
              <mc:Fallback>
                <p:oleObj name="Drawing" r:id="rId3" imgW="8477280" imgH="857160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8855" y="3776028"/>
                        <a:ext cx="8477250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9324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3D2126-E9D0-1166-621C-675113BD70C4}"/>
              </a:ext>
            </a:extLst>
          </p:cNvPr>
          <p:cNvSpPr/>
          <p:nvPr/>
        </p:nvSpPr>
        <p:spPr>
          <a:xfrm>
            <a:off x="-163286" y="-160020"/>
            <a:ext cx="12850585" cy="70180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F544D8-2962-8166-293D-97477D440F83}"/>
              </a:ext>
            </a:extLst>
          </p:cNvPr>
          <p:cNvSpPr txBox="1"/>
          <p:nvPr/>
        </p:nvSpPr>
        <p:spPr>
          <a:xfrm>
            <a:off x="703760" y="932944"/>
            <a:ext cx="113483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is a habitation, Built by the living God,</a:t>
            </a:r>
          </a:p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all of every nation,</a:t>
            </a:r>
          </a:p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seek that Grand abode.</a:t>
            </a:r>
          </a:p>
          <a:p>
            <a:pPr algn="ctr"/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Chorus</a:t>
            </a:r>
          </a:p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Zion, Zion, I long thy gates to see;</a:t>
            </a:r>
          </a:p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Zion, Zion When Shall I dwell in thee?</a:t>
            </a:r>
          </a:p>
        </p:txBody>
      </p:sp>
    </p:spTree>
    <p:extLst>
      <p:ext uri="{BB962C8B-B14F-4D97-AF65-F5344CB8AC3E}">
        <p14:creationId xmlns:p14="http://schemas.microsoft.com/office/powerpoint/2010/main" val="3241253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B6E7F0D-E8A4-6D95-B9FD-BD3FB3765F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9916"/>
              </p:ext>
            </p:extLst>
          </p:nvPr>
        </p:nvGraphicFramePr>
        <p:xfrm>
          <a:off x="0" y="-164294"/>
          <a:ext cx="12367260" cy="7228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Drawing" r:id="rId3" imgW="14630400" imgH="8381880" progId="Presentations.Drawing.17">
                  <p:embed/>
                </p:oleObj>
              </mc:Choice>
              <mc:Fallback>
                <p:oleObj name="Drawing" r:id="rId3" imgW="14630400" imgH="8381880" progId="Presentations.Drawing.17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00068F6-731E-1D9E-AEE2-758FCBBA76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164294"/>
                        <a:ext cx="12367260" cy="7228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08CA298-C48F-EC53-4EE4-CC231EF65181}"/>
              </a:ext>
            </a:extLst>
          </p:cNvPr>
          <p:cNvSpPr/>
          <p:nvPr/>
        </p:nvSpPr>
        <p:spPr>
          <a:xfrm>
            <a:off x="0" y="0"/>
            <a:ext cx="12755880" cy="70180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3D47F4-4304-D086-CA65-ACFA6513C22A}"/>
              </a:ext>
            </a:extLst>
          </p:cNvPr>
          <p:cNvSpPr txBox="1"/>
          <p:nvPr/>
        </p:nvSpPr>
        <p:spPr>
          <a:xfrm>
            <a:off x="338546" y="1833777"/>
            <a:ext cx="1208314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city with foundations</a:t>
            </a:r>
          </a:p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Firm as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 eternal throne,</a:t>
            </a:r>
          </a:p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wars nor desolations</a:t>
            </a:r>
          </a:p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Shall ever move a stone.</a:t>
            </a:r>
          </a:p>
        </p:txBody>
      </p:sp>
    </p:spTree>
    <p:extLst>
      <p:ext uri="{BB962C8B-B14F-4D97-AF65-F5344CB8AC3E}">
        <p14:creationId xmlns:p14="http://schemas.microsoft.com/office/powerpoint/2010/main" val="3557136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566</Words>
  <Application>Microsoft Macintosh PowerPoint</Application>
  <PresentationFormat>Widescreen</PresentationFormat>
  <Paragraphs>65</Paragraphs>
  <Slides>42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Tahoma</vt:lpstr>
      <vt:lpstr>Office Theme</vt:lpstr>
      <vt:lpstr>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Hardin</dc:creator>
  <cp:lastModifiedBy>Steve Hardin</cp:lastModifiedBy>
  <cp:revision>5</cp:revision>
  <dcterms:created xsi:type="dcterms:W3CDTF">2023-08-08T18:55:56Z</dcterms:created>
  <dcterms:modified xsi:type="dcterms:W3CDTF">2024-03-20T19:16:27Z</dcterms:modified>
</cp:coreProperties>
</file>