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8" r:id="rId2"/>
    <p:sldId id="256" r:id="rId3"/>
    <p:sldId id="257" r:id="rId4"/>
    <p:sldId id="258" r:id="rId5"/>
    <p:sldId id="259" r:id="rId6"/>
    <p:sldId id="263" r:id="rId7"/>
    <p:sldId id="262" r:id="rId8"/>
    <p:sldId id="261" r:id="rId9"/>
    <p:sldId id="267" r:id="rId10"/>
    <p:sldId id="266" r:id="rId11"/>
    <p:sldId id="265" r:id="rId12"/>
    <p:sldId id="264"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C0C9DE-2BE0-44D8-9FA4-48B18CCE9768}" v="2" dt="2024-04-07T00:48:07.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69" y="1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10C0C9DE-2BE0-44D8-9FA4-48B18CCE9768}"/>
    <pc:docChg chg="undo custSel modSld">
      <pc:chgData name="College View church of Christ" userId="66daf72c15de8306" providerId="LiveId" clId="{10C0C9DE-2BE0-44D8-9FA4-48B18CCE9768}" dt="2024-04-07T00:48:07.566" v="5" actId="20577"/>
      <pc:docMkLst>
        <pc:docMk/>
      </pc:docMkLst>
      <pc:sldChg chg="modSp mod">
        <pc:chgData name="College View church of Christ" userId="66daf72c15de8306" providerId="LiveId" clId="{10C0C9DE-2BE0-44D8-9FA4-48B18CCE9768}" dt="2024-04-07T00:45:16.635" v="4" actId="2710"/>
        <pc:sldMkLst>
          <pc:docMk/>
          <pc:sldMk cId="2896257474" sldId="258"/>
        </pc:sldMkLst>
        <pc:spChg chg="mod">
          <ac:chgData name="College View church of Christ" userId="66daf72c15de8306" providerId="LiveId" clId="{10C0C9DE-2BE0-44D8-9FA4-48B18CCE9768}" dt="2024-04-07T00:45:16.635" v="4" actId="2710"/>
          <ac:spMkLst>
            <pc:docMk/>
            <pc:sldMk cId="2896257474" sldId="258"/>
            <ac:spMk id="3" creationId="{D8EF50B9-9E0D-4D0B-8AB1-083B8D836322}"/>
          </ac:spMkLst>
        </pc:spChg>
      </pc:sldChg>
      <pc:sldChg chg="modSp">
        <pc:chgData name="College View church of Christ" userId="66daf72c15de8306" providerId="LiveId" clId="{10C0C9DE-2BE0-44D8-9FA4-48B18CCE9768}" dt="2024-04-07T00:48:07.566" v="5" actId="20577"/>
        <pc:sldMkLst>
          <pc:docMk/>
          <pc:sldMk cId="1277815669" sldId="262"/>
        </pc:sldMkLst>
        <pc:spChg chg="mod">
          <ac:chgData name="College View church of Christ" userId="66daf72c15de8306" providerId="LiveId" clId="{10C0C9DE-2BE0-44D8-9FA4-48B18CCE9768}" dt="2024-04-07T00:48:07.566" v="5" actId="20577"/>
          <ac:spMkLst>
            <pc:docMk/>
            <pc:sldMk cId="1277815669" sldId="262"/>
            <ac:spMk id="3" creationId="{A2E75841-9FA7-4282-9637-7913D3CD5478}"/>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4/6/2024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4/6/2024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4/6/2024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4/6/2024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4/6/2024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4/6/2024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4/6/2024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A738F-EE9D-4AA7-A8FC-3844F44F482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30D09B4-1869-4ABA-A5D0-17FA8794B77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8848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1236750" cy="901108"/>
          </a:xfrm>
        </p:spPr>
        <p:txBody>
          <a:bodyPr/>
          <a:lstStyle/>
          <a:p>
            <a:r>
              <a:rPr lang="en-US" dirty="0"/>
              <a:t>Ways to Rob our God (Materially):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989814"/>
            <a:ext cx="11236750" cy="5182386"/>
          </a:xfrm>
        </p:spPr>
        <p:txBody>
          <a:bodyPr>
            <a:normAutofit/>
          </a:bodyPr>
          <a:lstStyle/>
          <a:p>
            <a:r>
              <a:rPr lang="en-US" sz="2800" b="1" i="1" u="sng" dirty="0">
                <a:solidFill>
                  <a:srgbClr val="7030A0"/>
                </a:solidFill>
              </a:rPr>
              <a:t>Net-Income Giving</a:t>
            </a:r>
          </a:p>
          <a:p>
            <a:r>
              <a:rPr lang="en-US" sz="2800" dirty="0"/>
              <a:t>How many pride themselves on their giving or helping others?</a:t>
            </a:r>
          </a:p>
          <a:p>
            <a:r>
              <a:rPr lang="en-US" sz="2800" dirty="0"/>
              <a:t>Uncle Sam would </a:t>
            </a:r>
            <a:r>
              <a:rPr lang="en-US" sz="2800" b="1" u="sng" dirty="0">
                <a:solidFill>
                  <a:srgbClr val="FF0000"/>
                </a:solidFill>
              </a:rPr>
              <a:t>NOT</a:t>
            </a:r>
            <a:r>
              <a:rPr lang="en-US" sz="2800" dirty="0"/>
              <a:t> be happy with us figuring our taxes based on our income after what we spend it on to survive in our minds (house payment, food expenses, vacations, etc.)</a:t>
            </a:r>
          </a:p>
          <a:p>
            <a:r>
              <a:rPr lang="en-US" sz="2800" dirty="0"/>
              <a:t>Why should our God be happy if we do the same when we figure out what our contribution each week based on left overs?</a:t>
            </a:r>
          </a:p>
        </p:txBody>
      </p:sp>
    </p:spTree>
    <p:extLst>
      <p:ext uri="{BB962C8B-B14F-4D97-AF65-F5344CB8AC3E}">
        <p14:creationId xmlns:p14="http://schemas.microsoft.com/office/powerpoint/2010/main" val="306817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1236750" cy="901108"/>
          </a:xfrm>
        </p:spPr>
        <p:txBody>
          <a:bodyPr/>
          <a:lstStyle/>
          <a:p>
            <a:r>
              <a:rPr lang="en-US" dirty="0"/>
              <a:t>Ways to Rob our God (Materially):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989814"/>
            <a:ext cx="11236750" cy="5182386"/>
          </a:xfrm>
        </p:spPr>
        <p:txBody>
          <a:bodyPr>
            <a:normAutofit/>
          </a:bodyPr>
          <a:lstStyle/>
          <a:p>
            <a:r>
              <a:rPr lang="en-US" sz="2800" b="1" i="1" u="sng" dirty="0">
                <a:solidFill>
                  <a:srgbClr val="7030A0"/>
                </a:solidFill>
              </a:rPr>
              <a:t>Annual Non-Increase Giving</a:t>
            </a:r>
          </a:p>
          <a:p>
            <a:r>
              <a:rPr lang="en-US" sz="2800" dirty="0"/>
              <a:t>When was the last time you got a raise?  </a:t>
            </a:r>
          </a:p>
          <a:p>
            <a:r>
              <a:rPr lang="en-US" sz="2800" dirty="0"/>
              <a:t>Did you give an increase in your giving?</a:t>
            </a:r>
          </a:p>
          <a:p>
            <a:endParaRPr lang="en-US" sz="2800" dirty="0"/>
          </a:p>
          <a:p>
            <a:pPr marL="0" indent="0" algn="ctr">
              <a:buNone/>
            </a:pPr>
            <a:r>
              <a:rPr lang="en-US" sz="2800" b="1" i="1" dirty="0">
                <a:solidFill>
                  <a:srgbClr val="FF0000"/>
                </a:solidFill>
              </a:rPr>
              <a:t>When was the last time you increased your giving?</a:t>
            </a:r>
          </a:p>
        </p:txBody>
      </p:sp>
    </p:spTree>
    <p:extLst>
      <p:ext uri="{BB962C8B-B14F-4D97-AF65-F5344CB8AC3E}">
        <p14:creationId xmlns:p14="http://schemas.microsoft.com/office/powerpoint/2010/main" val="321965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1236750" cy="901108"/>
          </a:xfrm>
        </p:spPr>
        <p:txBody>
          <a:bodyPr/>
          <a:lstStyle/>
          <a:p>
            <a:r>
              <a:rPr lang="en-US" dirty="0"/>
              <a:t>Ways to Rob our God (Materially):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989814"/>
            <a:ext cx="11236750" cy="5646656"/>
          </a:xfrm>
        </p:spPr>
        <p:txBody>
          <a:bodyPr>
            <a:normAutofit/>
          </a:bodyPr>
          <a:lstStyle/>
          <a:p>
            <a:r>
              <a:rPr lang="en-US" sz="2800" b="1" i="1" u="sng" dirty="0">
                <a:solidFill>
                  <a:srgbClr val="7030A0"/>
                </a:solidFill>
              </a:rPr>
              <a:t>Creature-comfort Christian</a:t>
            </a:r>
          </a:p>
          <a:p>
            <a:r>
              <a:rPr lang="en-US" sz="2800" dirty="0"/>
              <a:t>This is a very common method of robbing our God I am afraid in this country.</a:t>
            </a:r>
          </a:p>
          <a:p>
            <a:r>
              <a:rPr lang="en-US" sz="2800" dirty="0"/>
              <a:t>What is it?</a:t>
            </a:r>
          </a:p>
          <a:p>
            <a:r>
              <a:rPr lang="en-US" sz="2800" b="1" dirty="0">
                <a:solidFill>
                  <a:srgbClr val="FF0000"/>
                </a:solidFill>
              </a:rPr>
              <a:t>It is we live so extravagantly that we have NOTHING left to give our God</a:t>
            </a:r>
          </a:p>
          <a:p>
            <a:r>
              <a:rPr lang="en-US" sz="2800" dirty="0"/>
              <a:t>Our houses are so beautiful and expensive it takes a large sum of our funds</a:t>
            </a:r>
          </a:p>
          <a:p>
            <a:r>
              <a:rPr lang="en-US" sz="2800" dirty="0"/>
              <a:t>Our cars the same, our vacations the same, our clothes the same, the food we eat, the times we eat out, </a:t>
            </a:r>
            <a:r>
              <a:rPr lang="en-US" sz="2800" dirty="0" err="1"/>
              <a:t>ect</a:t>
            </a:r>
            <a:r>
              <a:rPr lang="en-US" sz="2800" dirty="0"/>
              <a:t>.</a:t>
            </a:r>
          </a:p>
          <a:p>
            <a:r>
              <a:rPr lang="en-US" sz="2800" dirty="0"/>
              <a:t>We live so comfortably, we have nothing left to give our God and it sounds so good and legit after all we need to live don’t we?</a:t>
            </a:r>
          </a:p>
          <a:p>
            <a:endParaRPr lang="en-US" sz="2800" dirty="0"/>
          </a:p>
        </p:txBody>
      </p:sp>
    </p:spTree>
    <p:extLst>
      <p:ext uri="{BB962C8B-B14F-4D97-AF65-F5344CB8AC3E}">
        <p14:creationId xmlns:p14="http://schemas.microsoft.com/office/powerpoint/2010/main" val="74165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1236750" cy="901108"/>
          </a:xfrm>
        </p:spPr>
        <p:txBody>
          <a:bodyPr/>
          <a:lstStyle/>
          <a:p>
            <a:r>
              <a:rPr lang="en-US" dirty="0"/>
              <a:t>Ways to Rob our God (Materially):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772998"/>
            <a:ext cx="11236750" cy="5882326"/>
          </a:xfrm>
        </p:spPr>
        <p:txBody>
          <a:bodyPr>
            <a:normAutofit/>
          </a:bodyPr>
          <a:lstStyle/>
          <a:p>
            <a:r>
              <a:rPr lang="en-US" sz="2800" b="1" i="1" u="sng" dirty="0">
                <a:solidFill>
                  <a:srgbClr val="7030A0"/>
                </a:solidFill>
              </a:rPr>
              <a:t>Good-cause Alternatives</a:t>
            </a:r>
          </a:p>
          <a:p>
            <a:r>
              <a:rPr lang="en-US" sz="2800" dirty="0"/>
              <a:t>Never has the Christian been confronted with more worthy pleas four our help financially:</a:t>
            </a:r>
          </a:p>
          <a:p>
            <a:pPr lvl="1"/>
            <a:r>
              <a:rPr lang="en-US" sz="2600" dirty="0"/>
              <a:t>Organizations to help the needy of the world</a:t>
            </a:r>
          </a:p>
          <a:p>
            <a:pPr lvl="1"/>
            <a:r>
              <a:rPr lang="en-US" sz="2600" dirty="0"/>
              <a:t>Sport’s functions for our children and grandchildren</a:t>
            </a:r>
          </a:p>
          <a:p>
            <a:pPr lvl="1"/>
            <a:r>
              <a:rPr lang="en-US" sz="2600" dirty="0"/>
              <a:t>Charitable</a:t>
            </a:r>
          </a:p>
          <a:p>
            <a:pPr lvl="1"/>
            <a:r>
              <a:rPr lang="en-US" sz="2600" dirty="0"/>
              <a:t>Educational</a:t>
            </a:r>
            <a:endParaRPr lang="en-US" sz="2800" dirty="0"/>
          </a:p>
          <a:p>
            <a:r>
              <a:rPr lang="en-US" sz="2800" dirty="0"/>
              <a:t>These all compete with our funds to the local church</a:t>
            </a:r>
          </a:p>
          <a:p>
            <a:r>
              <a:rPr lang="en-US" sz="2800" dirty="0"/>
              <a:t>The local church is the means our God has established to accomplish His will</a:t>
            </a:r>
          </a:p>
        </p:txBody>
      </p:sp>
    </p:spTree>
    <p:extLst>
      <p:ext uri="{BB962C8B-B14F-4D97-AF65-F5344CB8AC3E}">
        <p14:creationId xmlns:p14="http://schemas.microsoft.com/office/powerpoint/2010/main" val="200810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273F6-3A98-461E-8D52-3BD68277C26A}"/>
              </a:ext>
            </a:extLst>
          </p:cNvPr>
          <p:cNvSpPr>
            <a:spLocks noGrp="1"/>
          </p:cNvSpPr>
          <p:nvPr>
            <p:ph type="ctrTitle"/>
          </p:nvPr>
        </p:nvSpPr>
        <p:spPr/>
        <p:txBody>
          <a:bodyPr/>
          <a:lstStyle/>
          <a:p>
            <a:pPr algn="ctr"/>
            <a:r>
              <a:rPr lang="en-US" dirty="0"/>
              <a:t>Robbing God</a:t>
            </a:r>
          </a:p>
        </p:txBody>
      </p:sp>
      <p:sp>
        <p:nvSpPr>
          <p:cNvPr id="3" name="Subtitle 2">
            <a:extLst>
              <a:ext uri="{FF2B5EF4-FFF2-40B4-BE49-F238E27FC236}">
                <a16:creationId xmlns:a16="http://schemas.microsoft.com/office/drawing/2014/main" id="{39D43B91-108D-4BE6-AAF7-EFC8D811A82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490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6165-CD17-4719-BA92-EDDE8D42686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B71E74B-8720-4B19-8829-04E8024DB362}"/>
              </a:ext>
            </a:extLst>
          </p:cNvPr>
          <p:cNvSpPr>
            <a:spLocks noGrp="1"/>
          </p:cNvSpPr>
          <p:nvPr>
            <p:ph idx="1"/>
          </p:nvPr>
        </p:nvSpPr>
        <p:spPr/>
        <p:txBody>
          <a:bodyPr>
            <a:normAutofit/>
          </a:bodyPr>
          <a:lstStyle/>
          <a:p>
            <a:r>
              <a:rPr lang="en-US" sz="3200" dirty="0"/>
              <a:t>Stealing has become a HUGE problem in our country</a:t>
            </a:r>
            <a:endParaRPr lang="en-US" sz="3000" dirty="0"/>
          </a:p>
          <a:p>
            <a:pPr lvl="1"/>
            <a:r>
              <a:rPr lang="en-US" sz="2800" dirty="0"/>
              <a:t>Literally walking into a store and walking out with a TV</a:t>
            </a:r>
          </a:p>
          <a:p>
            <a:pPr lvl="1"/>
            <a:r>
              <a:rPr lang="en-US" sz="2800" dirty="0"/>
              <a:t>Taking over a person’s house (Squatting)</a:t>
            </a:r>
          </a:p>
          <a:p>
            <a:pPr lvl="1"/>
            <a:r>
              <a:rPr lang="en-US" sz="2800" dirty="0"/>
              <a:t>I heard a district attorney say that “squatters had rights” to anyone’s property!!</a:t>
            </a:r>
            <a:endParaRPr lang="en-US" sz="3000" dirty="0"/>
          </a:p>
          <a:p>
            <a:r>
              <a:rPr lang="en-US" sz="3000" dirty="0"/>
              <a:t>Stealing has always been a problem and many down through the centuries and </a:t>
            </a:r>
            <a:r>
              <a:rPr lang="en-US" sz="3000" dirty="0" err="1"/>
              <a:t>mellennia</a:t>
            </a:r>
            <a:r>
              <a:rPr lang="en-US" sz="3000" dirty="0"/>
              <a:t> have stolen from our God in many different ways</a:t>
            </a:r>
            <a:endParaRPr lang="en-US" sz="3200" dirty="0"/>
          </a:p>
        </p:txBody>
      </p:sp>
    </p:spTree>
    <p:extLst>
      <p:ext uri="{BB962C8B-B14F-4D97-AF65-F5344CB8AC3E}">
        <p14:creationId xmlns:p14="http://schemas.microsoft.com/office/powerpoint/2010/main" val="3977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51EC3-FD64-4DBE-BC8F-42AA77DD68B4}"/>
              </a:ext>
            </a:extLst>
          </p:cNvPr>
          <p:cNvSpPr>
            <a:spLocks noGrp="1"/>
          </p:cNvSpPr>
          <p:nvPr>
            <p:ph type="title"/>
          </p:nvPr>
        </p:nvSpPr>
        <p:spPr>
          <a:xfrm>
            <a:off x="1066800" y="164545"/>
            <a:ext cx="10058400" cy="1042510"/>
          </a:xfrm>
        </p:spPr>
        <p:txBody>
          <a:bodyPr/>
          <a:lstStyle/>
          <a:p>
            <a:r>
              <a:rPr lang="en-US" dirty="0"/>
              <a:t>Introduction</a:t>
            </a:r>
          </a:p>
        </p:txBody>
      </p:sp>
      <p:sp>
        <p:nvSpPr>
          <p:cNvPr id="3" name="Content Placeholder 2">
            <a:extLst>
              <a:ext uri="{FF2B5EF4-FFF2-40B4-BE49-F238E27FC236}">
                <a16:creationId xmlns:a16="http://schemas.microsoft.com/office/drawing/2014/main" id="{D8EF50B9-9E0D-4D0B-8AB1-083B8D836322}"/>
              </a:ext>
            </a:extLst>
          </p:cNvPr>
          <p:cNvSpPr>
            <a:spLocks noGrp="1"/>
          </p:cNvSpPr>
          <p:nvPr>
            <p:ph idx="1"/>
          </p:nvPr>
        </p:nvSpPr>
        <p:spPr>
          <a:xfrm>
            <a:off x="386499" y="1207055"/>
            <a:ext cx="11180190" cy="5687731"/>
          </a:xfrm>
        </p:spPr>
        <p:txBody>
          <a:bodyPr>
            <a:normAutofit fontScale="25000" lnSpcReduction="20000"/>
          </a:bodyPr>
          <a:lstStyle/>
          <a:p>
            <a:pPr>
              <a:lnSpc>
                <a:spcPct val="120000"/>
              </a:lnSpc>
            </a:pPr>
            <a:r>
              <a:rPr lang="en-US" sz="11200" b="1" u="sng" dirty="0">
                <a:solidFill>
                  <a:srgbClr val="C00000"/>
                </a:solidFill>
                <a:cs typeface="Calibri Light" panose="020F0302020204030204" pitchFamily="34" charset="0"/>
              </a:rPr>
              <a:t>Malachi 3:8-10 </a:t>
            </a:r>
            <a:r>
              <a:rPr lang="en-US" sz="11200" i="1" dirty="0">
                <a:cs typeface="Calibri Light" panose="020F0302020204030204" pitchFamily="34" charset="0"/>
              </a:rPr>
              <a:t>- “Will a man rob God? Yet you have robbed Me! But you say, ‘In what way have we robbed You?’ In tithes and offerings. </a:t>
            </a:r>
            <a:r>
              <a:rPr lang="en-US" sz="11200" b="1" i="1" baseline="30000" dirty="0">
                <a:cs typeface="Calibri Light" panose="020F0302020204030204" pitchFamily="34" charset="0"/>
              </a:rPr>
              <a:t>9 </a:t>
            </a:r>
            <a:r>
              <a:rPr lang="en-US" sz="11200" i="1" dirty="0">
                <a:cs typeface="Calibri Light" panose="020F0302020204030204" pitchFamily="34" charset="0"/>
              </a:rPr>
              <a:t>You are cursed with a curse, For you have robbed Me, Even this whole nation. </a:t>
            </a:r>
            <a:r>
              <a:rPr lang="en-US" sz="11200" b="1" i="1" baseline="30000" dirty="0">
                <a:cs typeface="Calibri Light" panose="020F0302020204030204" pitchFamily="34" charset="0"/>
              </a:rPr>
              <a:t>10 </a:t>
            </a:r>
            <a:r>
              <a:rPr lang="en-US" sz="11200" i="1" dirty="0">
                <a:cs typeface="Calibri Light" panose="020F0302020204030204" pitchFamily="34" charset="0"/>
              </a:rPr>
              <a:t>Bring all the tithes into the storehouse, That there may be food in My house, And try Me now in this,” Says the </a:t>
            </a:r>
            <a:r>
              <a:rPr lang="en-US" sz="11200" i="1" cap="small" dirty="0">
                <a:cs typeface="Calibri Light" panose="020F0302020204030204" pitchFamily="34" charset="0"/>
              </a:rPr>
              <a:t>Lord</a:t>
            </a:r>
            <a:r>
              <a:rPr lang="en-US" sz="11200" i="1" dirty="0">
                <a:cs typeface="Calibri Light" panose="020F0302020204030204" pitchFamily="34" charset="0"/>
              </a:rPr>
              <a:t> of hosts, “If I will not open for you the windows of heaven And pour out for you such blessing That there will not be room enough to receive it.”</a:t>
            </a:r>
          </a:p>
          <a:p>
            <a:pPr>
              <a:lnSpc>
                <a:spcPct val="120000"/>
              </a:lnSpc>
            </a:pPr>
            <a:r>
              <a:rPr lang="en-US" sz="11200" dirty="0">
                <a:cs typeface="Calibri Light" panose="020F0302020204030204" pitchFamily="34" charset="0"/>
              </a:rPr>
              <a:t>People down through the millennia have robbed God of what is HIS and His alone.  </a:t>
            </a:r>
          </a:p>
          <a:p>
            <a:pPr>
              <a:lnSpc>
                <a:spcPct val="120000"/>
              </a:lnSpc>
            </a:pPr>
            <a:r>
              <a:rPr lang="en-US" sz="11200" b="1" i="1" dirty="0">
                <a:solidFill>
                  <a:srgbClr val="C00000"/>
                </a:solidFill>
                <a:cs typeface="Calibri Light" panose="020F0302020204030204" pitchFamily="34" charset="0"/>
              </a:rPr>
              <a:t>The question this morning I want to ask, is are you robbing God presently?</a:t>
            </a:r>
            <a:endParaRPr lang="en-US" sz="3200" b="1" i="1" dirty="0">
              <a:solidFill>
                <a:srgbClr val="C00000"/>
              </a:solidFill>
            </a:endParaRPr>
          </a:p>
        </p:txBody>
      </p:sp>
    </p:spTree>
    <p:extLst>
      <p:ext uri="{BB962C8B-B14F-4D97-AF65-F5344CB8AC3E}">
        <p14:creationId xmlns:p14="http://schemas.microsoft.com/office/powerpoint/2010/main" val="289625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0331777" cy="901108"/>
          </a:xfrm>
        </p:spPr>
        <p:txBody>
          <a:bodyPr>
            <a:normAutofit fontScale="90000"/>
          </a:bodyPr>
          <a:lstStyle/>
          <a:p>
            <a:r>
              <a:rPr lang="en-US" dirty="0"/>
              <a:t>Ways to Rob our God (Physically):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810705"/>
            <a:ext cx="11236750" cy="5806911"/>
          </a:xfrm>
        </p:spPr>
        <p:txBody>
          <a:bodyPr>
            <a:normAutofit/>
          </a:bodyPr>
          <a:lstStyle/>
          <a:p>
            <a:r>
              <a:rPr lang="en-US" sz="2800" b="1" i="1" u="sng" dirty="0">
                <a:solidFill>
                  <a:srgbClr val="FF0000"/>
                </a:solidFill>
              </a:rPr>
              <a:t>Robbing God of our TIME</a:t>
            </a:r>
          </a:p>
          <a:p>
            <a:r>
              <a:rPr lang="en-US" sz="2800" dirty="0"/>
              <a:t>Psalms 89:47</a:t>
            </a:r>
          </a:p>
          <a:p>
            <a:pPr marL="0" indent="0" algn="ctr">
              <a:buNone/>
            </a:pPr>
            <a:r>
              <a:rPr lang="en-US" sz="2800" i="1" dirty="0">
                <a:solidFill>
                  <a:srgbClr val="000000"/>
                </a:solidFill>
                <a:latin typeface="system-ui"/>
              </a:rPr>
              <a:t>Remember how short my time is; For what futility have You created all the children of men?</a:t>
            </a:r>
          </a:p>
          <a:p>
            <a:r>
              <a:rPr lang="en-US" sz="2800" dirty="0">
                <a:solidFill>
                  <a:srgbClr val="000000"/>
                </a:solidFill>
              </a:rPr>
              <a:t>Our time is limited</a:t>
            </a:r>
          </a:p>
          <a:p>
            <a:r>
              <a:rPr lang="en-US" sz="2800" dirty="0">
                <a:solidFill>
                  <a:srgbClr val="000000"/>
                </a:solidFill>
              </a:rPr>
              <a:t>How much of our time are we giving to our God?</a:t>
            </a:r>
          </a:p>
          <a:p>
            <a:r>
              <a:rPr lang="en-US" sz="2800" dirty="0">
                <a:solidFill>
                  <a:srgbClr val="000000"/>
                </a:solidFill>
              </a:rPr>
              <a:t>What do we do with our time?</a:t>
            </a:r>
          </a:p>
          <a:p>
            <a:pPr lvl="1"/>
            <a:r>
              <a:rPr lang="en-US" sz="2600" dirty="0">
                <a:solidFill>
                  <a:srgbClr val="000000"/>
                </a:solidFill>
              </a:rPr>
              <a:t>Study</a:t>
            </a:r>
          </a:p>
          <a:p>
            <a:pPr lvl="1"/>
            <a:r>
              <a:rPr lang="en-US" sz="2600" dirty="0">
                <a:solidFill>
                  <a:srgbClr val="000000"/>
                </a:solidFill>
              </a:rPr>
              <a:t>Pray</a:t>
            </a:r>
          </a:p>
          <a:p>
            <a:pPr lvl="1"/>
            <a:r>
              <a:rPr lang="en-US" sz="2600" dirty="0">
                <a:solidFill>
                  <a:srgbClr val="000000"/>
                </a:solidFill>
              </a:rPr>
              <a:t>Visit</a:t>
            </a:r>
          </a:p>
          <a:p>
            <a:pPr lvl="1"/>
            <a:r>
              <a:rPr lang="en-US" sz="2600" dirty="0">
                <a:solidFill>
                  <a:srgbClr val="000000"/>
                </a:solidFill>
              </a:rPr>
              <a:t>Encourage others</a:t>
            </a:r>
          </a:p>
          <a:p>
            <a:pPr lvl="1"/>
            <a:r>
              <a:rPr lang="en-US" sz="2600" b="1" dirty="0">
                <a:solidFill>
                  <a:srgbClr val="C00000"/>
                </a:solidFill>
              </a:rPr>
              <a:t>Do what</a:t>
            </a:r>
            <a:r>
              <a:rPr lang="en-US" sz="2600" b="1" u="sng" dirty="0">
                <a:solidFill>
                  <a:srgbClr val="C00000"/>
                </a:solidFill>
              </a:rPr>
              <a:t> we </a:t>
            </a:r>
            <a:r>
              <a:rPr lang="en-US" sz="2600" b="1" dirty="0">
                <a:solidFill>
                  <a:srgbClr val="C00000"/>
                </a:solidFill>
              </a:rPr>
              <a:t>want to do?</a:t>
            </a:r>
          </a:p>
        </p:txBody>
      </p:sp>
    </p:spTree>
    <p:extLst>
      <p:ext uri="{BB962C8B-B14F-4D97-AF65-F5344CB8AC3E}">
        <p14:creationId xmlns:p14="http://schemas.microsoft.com/office/powerpoint/2010/main" val="3624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1019934" cy="901108"/>
          </a:xfrm>
        </p:spPr>
        <p:txBody>
          <a:bodyPr/>
          <a:lstStyle/>
          <a:p>
            <a:r>
              <a:rPr lang="en-US" dirty="0"/>
              <a:t>Ways to Rob our God (Physically):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989814"/>
            <a:ext cx="11236750" cy="5182386"/>
          </a:xfrm>
        </p:spPr>
        <p:txBody>
          <a:bodyPr>
            <a:normAutofit/>
          </a:bodyPr>
          <a:lstStyle/>
          <a:p>
            <a:r>
              <a:rPr lang="en-US" sz="2800" dirty="0"/>
              <a:t>God allows for us to use our time for ourselves as we are to enjoy what God has given to us.</a:t>
            </a:r>
          </a:p>
          <a:p>
            <a:r>
              <a:rPr lang="en-US" sz="2800" dirty="0"/>
              <a:t>BUT</a:t>
            </a:r>
          </a:p>
          <a:p>
            <a:pPr marL="0" indent="0" algn="ctr">
              <a:buNone/>
            </a:pPr>
            <a:r>
              <a:rPr lang="en-US" sz="2800" b="1" i="1" dirty="0">
                <a:solidFill>
                  <a:srgbClr val="FF0000"/>
                </a:solidFill>
              </a:rPr>
              <a:t>How much of our free time is spent doing what we want and how much of our time is spent doing things for our God each week?</a:t>
            </a:r>
          </a:p>
        </p:txBody>
      </p:sp>
    </p:spTree>
    <p:extLst>
      <p:ext uri="{BB962C8B-B14F-4D97-AF65-F5344CB8AC3E}">
        <p14:creationId xmlns:p14="http://schemas.microsoft.com/office/powerpoint/2010/main" val="296729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1717518" cy="901108"/>
          </a:xfrm>
        </p:spPr>
        <p:txBody>
          <a:bodyPr/>
          <a:lstStyle/>
          <a:p>
            <a:r>
              <a:rPr lang="en-US" dirty="0"/>
              <a:t>Ways to Rob our God (Physically):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989814"/>
            <a:ext cx="11236750" cy="5182386"/>
          </a:xfrm>
        </p:spPr>
        <p:txBody>
          <a:bodyPr>
            <a:normAutofit/>
          </a:bodyPr>
          <a:lstStyle/>
          <a:p>
            <a:r>
              <a:rPr lang="en-US" sz="2800" b="1" i="1" u="sng" dirty="0">
                <a:solidFill>
                  <a:srgbClr val="7030A0"/>
                </a:solidFill>
              </a:rPr>
              <a:t>Enthusiasm</a:t>
            </a:r>
          </a:p>
          <a:p>
            <a:r>
              <a:rPr lang="en-US" sz="2800" dirty="0"/>
              <a:t>We all have know those who are always NEGATIVE</a:t>
            </a:r>
          </a:p>
          <a:p>
            <a:r>
              <a:rPr lang="en-US" sz="2800" dirty="0"/>
              <a:t>Those folks have never met an idea they liked</a:t>
            </a:r>
          </a:p>
          <a:p>
            <a:r>
              <a:rPr lang="en-US" sz="2800" dirty="0"/>
              <a:t>Numbers 13:30-33</a:t>
            </a:r>
          </a:p>
          <a:p>
            <a:r>
              <a:rPr lang="en-US" sz="2800" dirty="0"/>
              <a:t>Notice specifically 14:1</a:t>
            </a:r>
          </a:p>
          <a:p>
            <a:r>
              <a:rPr lang="en-US" sz="2800" b="1" dirty="0">
                <a:solidFill>
                  <a:srgbClr val="C00000"/>
                </a:solidFill>
              </a:rPr>
              <a:t>Notice now what one positive person can accomplish! </a:t>
            </a:r>
            <a:br>
              <a:rPr lang="en-US" sz="2800" b="1" dirty="0">
                <a:solidFill>
                  <a:srgbClr val="C00000"/>
                </a:solidFill>
              </a:rPr>
            </a:br>
            <a:r>
              <a:rPr lang="en-US" sz="2800" dirty="0"/>
              <a:t>(Numbers 25:7-13)</a:t>
            </a:r>
          </a:p>
          <a:p>
            <a:r>
              <a:rPr lang="en-US" sz="2800" dirty="0"/>
              <a:t>Are </a:t>
            </a:r>
            <a:r>
              <a:rPr lang="en-US" sz="2800" b="1" dirty="0">
                <a:solidFill>
                  <a:srgbClr val="FF0000"/>
                </a:solidFill>
              </a:rPr>
              <a:t>YOU</a:t>
            </a:r>
            <a:r>
              <a:rPr lang="en-US" sz="2800" dirty="0"/>
              <a:t> robbing God of </a:t>
            </a:r>
            <a:r>
              <a:rPr lang="en-US" sz="2800" b="1" dirty="0">
                <a:solidFill>
                  <a:srgbClr val="FF0000"/>
                </a:solidFill>
              </a:rPr>
              <a:t>YOUR</a:t>
            </a:r>
            <a:r>
              <a:rPr lang="en-US" sz="2800" dirty="0"/>
              <a:t> enthusiasm or someone else’s enthusiasm for doing for God?</a:t>
            </a:r>
          </a:p>
        </p:txBody>
      </p:sp>
    </p:spTree>
    <p:extLst>
      <p:ext uri="{BB962C8B-B14F-4D97-AF65-F5344CB8AC3E}">
        <p14:creationId xmlns:p14="http://schemas.microsoft.com/office/powerpoint/2010/main" val="127781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0077254" cy="901108"/>
          </a:xfrm>
        </p:spPr>
        <p:txBody>
          <a:bodyPr>
            <a:normAutofit fontScale="90000"/>
          </a:bodyPr>
          <a:lstStyle/>
          <a:p>
            <a:r>
              <a:rPr lang="en-US" dirty="0"/>
              <a:t>Ways to Rob our God (Physically):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791851"/>
            <a:ext cx="11236750" cy="5759777"/>
          </a:xfrm>
        </p:spPr>
        <p:txBody>
          <a:bodyPr>
            <a:normAutofit/>
          </a:bodyPr>
          <a:lstStyle/>
          <a:p>
            <a:r>
              <a:rPr lang="en-US" sz="2800" b="1" i="1" u="sng" dirty="0">
                <a:solidFill>
                  <a:srgbClr val="7030A0"/>
                </a:solidFill>
              </a:rPr>
              <a:t>Our Talents</a:t>
            </a:r>
          </a:p>
          <a:p>
            <a:r>
              <a:rPr lang="en-US" sz="2800" dirty="0"/>
              <a:t>Matthew 25:14-30</a:t>
            </a:r>
          </a:p>
          <a:p>
            <a:r>
              <a:rPr lang="en-US" sz="2800" dirty="0"/>
              <a:t>Are you using your talents for God?</a:t>
            </a:r>
          </a:p>
          <a:p>
            <a:r>
              <a:rPr lang="en-US" sz="2800" dirty="0"/>
              <a:t>Teaching?</a:t>
            </a:r>
          </a:p>
          <a:p>
            <a:r>
              <a:rPr lang="en-US" sz="2800" dirty="0"/>
              <a:t>Singing?</a:t>
            </a:r>
          </a:p>
          <a:p>
            <a:r>
              <a:rPr lang="en-US" sz="2800" dirty="0"/>
              <a:t>Praying?</a:t>
            </a:r>
          </a:p>
          <a:p>
            <a:r>
              <a:rPr lang="en-US" sz="2800" dirty="0"/>
              <a:t>Talking to people about God and His word?</a:t>
            </a:r>
          </a:p>
          <a:p>
            <a:r>
              <a:rPr lang="en-US" sz="2800" b="1" dirty="0">
                <a:solidFill>
                  <a:srgbClr val="FF0000"/>
                </a:solidFill>
              </a:rPr>
              <a:t>Notice in the parable that God just doesn’t expect to use the talents we have but to ADD to our talents?  </a:t>
            </a:r>
          </a:p>
          <a:p>
            <a:r>
              <a:rPr lang="en-US" sz="2800" dirty="0"/>
              <a:t>The servant condemned was condemned because he didn’t even add a little to what God had given him!</a:t>
            </a:r>
          </a:p>
        </p:txBody>
      </p:sp>
    </p:spTree>
    <p:extLst>
      <p:ext uri="{BB962C8B-B14F-4D97-AF65-F5344CB8AC3E}">
        <p14:creationId xmlns:p14="http://schemas.microsoft.com/office/powerpoint/2010/main" val="184988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0CF2-9234-4190-B8B0-C9912BB1A983}"/>
              </a:ext>
            </a:extLst>
          </p:cNvPr>
          <p:cNvSpPr>
            <a:spLocks noGrp="1"/>
          </p:cNvSpPr>
          <p:nvPr>
            <p:ph type="title"/>
          </p:nvPr>
        </p:nvSpPr>
        <p:spPr>
          <a:xfrm>
            <a:off x="0" y="0"/>
            <a:ext cx="11236750" cy="901108"/>
          </a:xfrm>
        </p:spPr>
        <p:txBody>
          <a:bodyPr/>
          <a:lstStyle/>
          <a:p>
            <a:r>
              <a:rPr lang="en-US" dirty="0"/>
              <a:t>Ways to Rob our God (Materially):</a:t>
            </a:r>
          </a:p>
        </p:txBody>
      </p:sp>
      <p:sp>
        <p:nvSpPr>
          <p:cNvPr id="3" name="Content Placeholder 2">
            <a:extLst>
              <a:ext uri="{FF2B5EF4-FFF2-40B4-BE49-F238E27FC236}">
                <a16:creationId xmlns:a16="http://schemas.microsoft.com/office/drawing/2014/main" id="{A2E75841-9FA7-4282-9637-7913D3CD5478}"/>
              </a:ext>
            </a:extLst>
          </p:cNvPr>
          <p:cNvSpPr>
            <a:spLocks noGrp="1"/>
          </p:cNvSpPr>
          <p:nvPr>
            <p:ph idx="1"/>
          </p:nvPr>
        </p:nvSpPr>
        <p:spPr>
          <a:xfrm>
            <a:off x="358219" y="989814"/>
            <a:ext cx="11236750" cy="5182386"/>
          </a:xfrm>
        </p:spPr>
        <p:txBody>
          <a:bodyPr>
            <a:normAutofit/>
          </a:bodyPr>
          <a:lstStyle/>
          <a:p>
            <a:r>
              <a:rPr lang="en-US" sz="2800" b="1" i="1" u="sng" dirty="0">
                <a:solidFill>
                  <a:srgbClr val="7030A0"/>
                </a:solidFill>
              </a:rPr>
              <a:t>Non-make up Giving</a:t>
            </a:r>
          </a:p>
          <a:p>
            <a:r>
              <a:rPr lang="en-US" sz="2800" dirty="0"/>
              <a:t>The point God was making in Malachi 3 was the Israelites were robbing God financially so we need to look at this as well.</a:t>
            </a:r>
          </a:p>
          <a:p>
            <a:r>
              <a:rPr lang="en-US" sz="2800" dirty="0"/>
              <a:t>When we miss for vacation or sickness or any reason, do we make up the week we missed?</a:t>
            </a:r>
          </a:p>
          <a:p>
            <a:r>
              <a:rPr lang="en-US" sz="2800" dirty="0"/>
              <a:t>God doesn’t take a vacation from taking care of us.</a:t>
            </a:r>
          </a:p>
          <a:p>
            <a:r>
              <a:rPr lang="en-US" sz="2800" dirty="0"/>
              <a:t>Ironically, it is God who has provided the material wealth for the vacation and travel and at times people use the wealth for themselves and forget who gave the wealth enabling us to take a vacation or travel and don’t return to Him.</a:t>
            </a:r>
          </a:p>
        </p:txBody>
      </p:sp>
    </p:spTree>
    <p:extLst>
      <p:ext uri="{BB962C8B-B14F-4D97-AF65-F5344CB8AC3E}">
        <p14:creationId xmlns:p14="http://schemas.microsoft.com/office/powerpoint/2010/main" val="355053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54</TotalTime>
  <Words>903</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 Light</vt:lpstr>
      <vt:lpstr>Georgia</vt:lpstr>
      <vt:lpstr>system-ui</vt:lpstr>
      <vt:lpstr>Trebuchet MS</vt:lpstr>
      <vt:lpstr>Wingdings</vt:lpstr>
      <vt:lpstr>Wood Type</vt:lpstr>
      <vt:lpstr>PowerPoint Presentation</vt:lpstr>
      <vt:lpstr>Robbing God</vt:lpstr>
      <vt:lpstr>Introduction</vt:lpstr>
      <vt:lpstr>Introduction</vt:lpstr>
      <vt:lpstr>Ways to Rob our God (Physically):</vt:lpstr>
      <vt:lpstr>Ways to Rob our God (Physically):</vt:lpstr>
      <vt:lpstr>Ways to Rob our God (Physically):</vt:lpstr>
      <vt:lpstr>Ways to Rob our God (Physically):</vt:lpstr>
      <vt:lpstr>Ways to Rob our God (Materially):</vt:lpstr>
      <vt:lpstr>Ways to Rob our God (Materially):</vt:lpstr>
      <vt:lpstr>Ways to Rob our God (Materially):</vt:lpstr>
      <vt:lpstr>Ways to Rob our God (Materially):</vt:lpstr>
      <vt:lpstr>Ways to Rob our God (Materially):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Robbing God</dc:title>
  <dc:creator>Paden, Eddie - LCMS Lang. Arts</dc:creator>
  <cp:lastModifiedBy>College View church of Christ</cp:lastModifiedBy>
  <cp:revision>11</cp:revision>
  <dcterms:created xsi:type="dcterms:W3CDTF">2024-04-06T23:05:19Z</dcterms:created>
  <dcterms:modified xsi:type="dcterms:W3CDTF">2024-04-07T00:48:18Z</dcterms:modified>
</cp:coreProperties>
</file>