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128A-4C87-5FA3-5B48-898925DD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D0257-016D-3C3C-DD6B-6FB345FF2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A05B0-5134-3183-AB8D-8F9D169F6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19A8C-DCE6-722B-4A0D-51AC65B9E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5D60C-D979-44E6-C442-200B2FE7E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6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EC1C-AA64-3FA7-6764-26881B8D1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D7C7B-06BF-3B29-742F-C6C57ED44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7682F-E4BE-2645-AA00-A95B50B2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FE470-CC70-2E5C-C80D-87F674D9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61B98-1493-3C62-8C61-732B199E0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3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A13C68-CE95-ECA6-56E4-604A647EC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621EA-D582-E34E-27BD-43BC10D5E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DF508-616F-369C-56CB-9AD0982F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808AB-0BEF-AE4D-7B79-6FA38F3B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8441-7B92-9201-7613-BAF3AB7E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3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B43BB-DD01-DAF0-F210-48993352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E9B3-D967-B5AC-725D-CBDAD0E85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F4119-B11E-1F47-28BA-52CFF993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90AD3-3AF2-2272-3AB1-03BE2615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5BCEA-1097-1B9B-5EFF-E2888325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8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08D8F-B578-C204-3709-6398398C1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6EDA6-CCFD-1CF8-D9DF-6539840EE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8E18B-0EED-1902-0155-71CC1A39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82046-B597-1175-2F73-F3665125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CE76-3F73-E246-C53D-F1A1BEDDF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3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F800D-5FB4-B96D-DA7D-73CFA620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F99EB-EC0D-A58E-964B-BFA28753D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C927F-C25B-877C-D190-C3E69D11E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456D1-C169-84FC-9BD0-8F1DD86A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9ABCC-70B9-5B77-B76F-DEC4F920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0DB2E-5DB4-D4C5-D805-5545D638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0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1BAC5-A3E8-740F-7559-6758A8BFD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F7600-4F26-0EE0-1D7F-733F36256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A2214-03C3-4C9E-2A0E-7DF0FEA09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5DF529-D8D6-E24E-E445-52ED7C739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340DBB-71B2-BE67-EE08-7D1BC50E0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9FC64F-7EFF-7046-FB17-F4470139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A93E88-8963-4CD9-1FDD-B837ED5A2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18EAEB-D105-5F5D-2252-AE70436E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83391-026B-0EA6-2499-7FF3A8BC1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A64DAE-6F5C-9AAA-EAB4-6C1A6885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8526B-0F6C-E1EA-F30D-51B162C2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24A2A-4481-A447-9EFF-3F0F60D19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2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44108-7539-CD19-CD29-5E5865166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6CF00-D8C1-29FD-78E6-25C6F152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DE205-3E7E-C142-CC0E-3F4E1F66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1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04A17-5F4C-05D8-EB16-C32DEAAF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C6A4C-3204-C11B-164E-4E387BDEB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BBD13-B4E5-262E-F8A0-5E537D9DC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A8BE8-243A-18BD-F572-B73D76E2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EB106-9F5E-338F-F905-AE620D66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12BAB-24C8-9EE9-31BB-18F83BE7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0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9C2D-D1ED-8D18-42AF-617A0625F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02B161-29FE-F369-49F4-972D6F398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AEE75-72E1-8B01-07E4-37D67F5DA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0297B-C989-4986-B326-1A1D86CA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1E13C-6E22-F554-25AF-3F1BA966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65D03-853A-02CE-A4E7-1D30E080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4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D37B8-626E-737A-BFB9-A5B4B1C72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ABABD-A1B3-99D4-F5ED-1702B6F6C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58EE3-F3D8-91E4-CCB1-F536BFF14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C0343-FC7B-4F48-86C8-7DADA2B71495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F8D21-F607-8BA8-224D-D422C38EB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F6A0F-1C8C-89A3-1C62-F983B02C2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241F-B61F-495A-AAF2-4CD7F7A6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6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1F50B7-866C-CE11-F18A-5A8BFDE4E0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55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EDFE4D-4572-901F-B395-95D42150C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7167" r="9499"/>
          <a:stretch/>
        </p:blipFill>
        <p:spPr>
          <a:xfrm>
            <a:off x="647698" y="1062037"/>
            <a:ext cx="4733925" cy="4733925"/>
          </a:xfrm>
          <a:prstGeom prst="roundRect">
            <a:avLst>
              <a:gd name="adj" fmla="val 50000"/>
            </a:avLst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0AB9C0-B76C-4DE0-088B-E955A4640961}"/>
              </a:ext>
            </a:extLst>
          </p:cNvPr>
          <p:cNvSpPr txBox="1"/>
          <p:nvPr/>
        </p:nvSpPr>
        <p:spPr>
          <a:xfrm>
            <a:off x="5381623" y="475774"/>
            <a:ext cx="6229352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The Greatest Bible Study </a:t>
            </a:r>
          </a:p>
          <a:p>
            <a:pPr algn="ctr"/>
            <a:r>
              <a:rPr lang="en-US" sz="4400" dirty="0"/>
              <a:t>You’ve Never Heard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64459A-753A-554C-F481-73AA0548E83D}"/>
              </a:ext>
            </a:extLst>
          </p:cNvPr>
          <p:cNvSpPr txBox="1"/>
          <p:nvPr/>
        </p:nvSpPr>
        <p:spPr>
          <a:xfrm>
            <a:off x="5529261" y="2274093"/>
            <a:ext cx="59340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We Have Jesus’ Materials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The OT is About Jesus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Preconceived Expectations</a:t>
            </a:r>
          </a:p>
        </p:txBody>
      </p:sp>
    </p:spTree>
    <p:extLst>
      <p:ext uri="{BB962C8B-B14F-4D97-AF65-F5344CB8AC3E}">
        <p14:creationId xmlns:p14="http://schemas.microsoft.com/office/powerpoint/2010/main" val="246069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4902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608691-D448-1C57-C71A-DA7D98701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E02486-AC32-7BFF-49F8-B36E5CA85F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7167" r="9499"/>
          <a:stretch/>
        </p:blipFill>
        <p:spPr>
          <a:xfrm>
            <a:off x="647698" y="1062037"/>
            <a:ext cx="4733925" cy="4733925"/>
          </a:xfrm>
          <a:prstGeom prst="roundRect">
            <a:avLst>
              <a:gd name="adj" fmla="val 50000"/>
            </a:avLst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EEED39-C939-7A80-2064-80736766D72A}"/>
              </a:ext>
            </a:extLst>
          </p:cNvPr>
          <p:cNvSpPr txBox="1"/>
          <p:nvPr/>
        </p:nvSpPr>
        <p:spPr>
          <a:xfrm>
            <a:off x="5381623" y="475774"/>
            <a:ext cx="6229352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The Greatest Bible Study </a:t>
            </a:r>
          </a:p>
          <a:p>
            <a:pPr algn="ctr"/>
            <a:r>
              <a:rPr lang="en-US" sz="4400" dirty="0"/>
              <a:t>You’ve Never Heard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78E3BA-A073-F90F-BB6B-43FBA0C762BA}"/>
              </a:ext>
            </a:extLst>
          </p:cNvPr>
          <p:cNvSpPr txBox="1"/>
          <p:nvPr/>
        </p:nvSpPr>
        <p:spPr>
          <a:xfrm>
            <a:off x="5529261" y="2427982"/>
            <a:ext cx="59340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From Failure to Total Victory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From Unbelief to Urgent Faith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From Grief to Unbelievable Joy</a:t>
            </a:r>
          </a:p>
        </p:txBody>
      </p:sp>
    </p:spTree>
    <p:extLst>
      <p:ext uri="{BB962C8B-B14F-4D97-AF65-F5344CB8AC3E}">
        <p14:creationId xmlns:p14="http://schemas.microsoft.com/office/powerpoint/2010/main" val="219775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26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Lancaster, David E</dc:creator>
  <cp:lastModifiedBy>Lancaster, David</cp:lastModifiedBy>
  <cp:revision>4</cp:revision>
  <dcterms:created xsi:type="dcterms:W3CDTF">2024-03-15T15:55:02Z</dcterms:created>
  <dcterms:modified xsi:type="dcterms:W3CDTF">2024-03-16T01:12:30Z</dcterms:modified>
</cp:coreProperties>
</file>