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74" r:id="rId6"/>
    <p:sldId id="259" r:id="rId7"/>
    <p:sldId id="276" r:id="rId8"/>
    <p:sldId id="260" r:id="rId9"/>
    <p:sldId id="277" r:id="rId10"/>
    <p:sldId id="262" r:id="rId11"/>
    <p:sldId id="263" r:id="rId12"/>
    <p:sldId id="278" r:id="rId13"/>
    <p:sldId id="264" r:id="rId14"/>
    <p:sldId id="265" r:id="rId15"/>
    <p:sldId id="266" r:id="rId16"/>
    <p:sldId id="267"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BB9647-5C0D-46BF-81AB-67BE9906BDF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238779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9647-5C0D-46BF-81AB-67BE9906BDF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279726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9647-5C0D-46BF-81AB-67BE9906BDF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59403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9647-5C0D-46BF-81AB-67BE9906BDF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7238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B9647-5C0D-46BF-81AB-67BE9906BDF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369852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BB9647-5C0D-46BF-81AB-67BE9906BDF4}"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64566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BB9647-5C0D-46BF-81AB-67BE9906BDF4}"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307267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BB9647-5C0D-46BF-81AB-67BE9906BDF4}"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158789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9647-5C0D-46BF-81AB-67BE9906BDF4}"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38077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9647-5C0D-46BF-81AB-67BE9906BDF4}"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63853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9647-5C0D-46BF-81AB-67BE9906BDF4}"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A1F48-C8A8-4BA1-9989-BE98F1127B5B}" type="slidenum">
              <a:rPr lang="en-US" smtClean="0"/>
              <a:t>‹#›</a:t>
            </a:fld>
            <a:endParaRPr lang="en-US"/>
          </a:p>
        </p:txBody>
      </p:sp>
    </p:spTree>
    <p:extLst>
      <p:ext uri="{BB962C8B-B14F-4D97-AF65-F5344CB8AC3E}">
        <p14:creationId xmlns:p14="http://schemas.microsoft.com/office/powerpoint/2010/main" val="158794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B9647-5C0D-46BF-81AB-67BE9906BDF4}"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A1F48-C8A8-4BA1-9989-BE98F1127B5B}" type="slidenum">
              <a:rPr lang="en-US" smtClean="0"/>
              <a:t>‹#›</a:t>
            </a:fld>
            <a:endParaRPr lang="en-US"/>
          </a:p>
        </p:txBody>
      </p:sp>
    </p:spTree>
    <p:extLst>
      <p:ext uri="{BB962C8B-B14F-4D97-AF65-F5344CB8AC3E}">
        <p14:creationId xmlns:p14="http://schemas.microsoft.com/office/powerpoint/2010/main" val="8006094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52C6-98FF-4D1A-B74C-99A77E905A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F2E0554-572E-4433-94DC-2B400AA584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088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5A77-0931-4B12-A1D4-D0D5FC5A5C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DF02E7-82B9-4092-89EC-CE71E768D1E2}"/>
              </a:ext>
            </a:extLst>
          </p:cNvPr>
          <p:cNvSpPr>
            <a:spLocks noGrp="1"/>
          </p:cNvSpPr>
          <p:nvPr>
            <p:ph idx="1"/>
          </p:nvPr>
        </p:nvSpPr>
        <p:spPr>
          <a:xfrm>
            <a:off x="838200" y="1304014"/>
            <a:ext cx="10515600" cy="4872949"/>
          </a:xfrm>
        </p:spPr>
        <p:txBody>
          <a:bodyPr>
            <a:normAutofit/>
          </a:bodyPr>
          <a:lstStyle/>
          <a:p>
            <a:r>
              <a:rPr lang="en-US" sz="3600" b="1"/>
              <a:t>John 2:11  </a:t>
            </a:r>
            <a:r>
              <a:rPr lang="en-US" sz="3600" i="1"/>
              <a:t>“This beginning of signs Jesus did in Cana of Galilee, and manifested His glory; and His disciples believed in Him”</a:t>
            </a:r>
            <a:endParaRPr lang="en-US" sz="3600"/>
          </a:p>
          <a:p>
            <a:pPr marL="0" indent="0">
              <a:buNone/>
            </a:pPr>
            <a:r>
              <a:rPr lang="en-US" sz="3600" i="1"/>
              <a:t> </a:t>
            </a:r>
            <a:endParaRPr lang="en-US" sz="3600"/>
          </a:p>
          <a:p>
            <a:r>
              <a:rPr lang="en-US" sz="3600" b="1"/>
              <a:t>John 3:2  </a:t>
            </a:r>
            <a:r>
              <a:rPr lang="en-US" sz="3600" i="1"/>
              <a:t>“This man came to Jesus by night and said to Him, Rabbi, we know that You are a teacher come from God; for no one can do these signs that You do unless God is with him”</a:t>
            </a:r>
            <a:endParaRPr lang="en-US" sz="3600"/>
          </a:p>
        </p:txBody>
      </p:sp>
    </p:spTree>
    <p:extLst>
      <p:ext uri="{BB962C8B-B14F-4D97-AF65-F5344CB8AC3E}">
        <p14:creationId xmlns:p14="http://schemas.microsoft.com/office/powerpoint/2010/main" val="6701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B42E-973B-4CCB-9CE5-9F46C4EEB7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188C83-F236-4191-9AF0-F58E1AC7FD62}"/>
              </a:ext>
            </a:extLst>
          </p:cNvPr>
          <p:cNvSpPr>
            <a:spLocks noGrp="1"/>
          </p:cNvSpPr>
          <p:nvPr>
            <p:ph idx="1"/>
          </p:nvPr>
        </p:nvSpPr>
        <p:spPr>
          <a:xfrm>
            <a:off x="838200" y="1971923"/>
            <a:ext cx="10515600" cy="4205040"/>
          </a:xfrm>
        </p:spPr>
        <p:txBody>
          <a:bodyPr>
            <a:normAutofit/>
          </a:bodyPr>
          <a:lstStyle/>
          <a:p>
            <a:r>
              <a:rPr lang="en-US" sz="3600" b="1"/>
              <a:t>John 20:30-31  </a:t>
            </a:r>
            <a:r>
              <a:rPr lang="en-US" sz="3600" i="1"/>
              <a:t>“And truly Jesus did many other signs in the presence of His disciples, which are not written in this book; but these are written that you may believe that Jesus is the Christ, the Son of God, and that believing you may have life in His name”</a:t>
            </a:r>
            <a:endParaRPr lang="en-US" sz="3600"/>
          </a:p>
        </p:txBody>
      </p:sp>
    </p:spTree>
    <p:extLst>
      <p:ext uri="{BB962C8B-B14F-4D97-AF65-F5344CB8AC3E}">
        <p14:creationId xmlns:p14="http://schemas.microsoft.com/office/powerpoint/2010/main" val="89006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F4AF-5FCC-46E8-9F98-9FFEC760D6DF}"/>
              </a:ext>
            </a:extLst>
          </p:cNvPr>
          <p:cNvSpPr>
            <a:spLocks noGrp="1"/>
          </p:cNvSpPr>
          <p:nvPr>
            <p:ph type="title"/>
          </p:nvPr>
        </p:nvSpPr>
        <p:spPr/>
        <p:txBody>
          <a:bodyPr/>
          <a:lstStyle/>
          <a:p>
            <a:r>
              <a:rPr lang="en-US" b="1"/>
              <a:t>Luke 7:11-15</a:t>
            </a:r>
          </a:p>
        </p:txBody>
      </p:sp>
      <p:sp>
        <p:nvSpPr>
          <p:cNvPr id="3" name="Content Placeholder 2">
            <a:extLst>
              <a:ext uri="{FF2B5EF4-FFF2-40B4-BE49-F238E27FC236}">
                <a16:creationId xmlns:a16="http://schemas.microsoft.com/office/drawing/2014/main" id="{B1AC6F0A-1FE7-4C8C-B5F3-FCB2933B5B21}"/>
              </a:ext>
            </a:extLst>
          </p:cNvPr>
          <p:cNvSpPr>
            <a:spLocks noGrp="1"/>
          </p:cNvSpPr>
          <p:nvPr>
            <p:ph idx="1"/>
          </p:nvPr>
        </p:nvSpPr>
        <p:spPr>
          <a:xfrm>
            <a:off x="437322" y="1690688"/>
            <a:ext cx="7466275" cy="5028164"/>
          </a:xfrm>
        </p:spPr>
        <p:txBody>
          <a:bodyPr>
            <a:normAutofit/>
          </a:bodyPr>
          <a:lstStyle/>
          <a:p>
            <a:endParaRPr lang="en-US" sz="3600"/>
          </a:p>
          <a:p>
            <a:r>
              <a:rPr lang="en-US" sz="3600" b="1"/>
              <a:t>Luke 7:16-17  </a:t>
            </a:r>
            <a:r>
              <a:rPr lang="en-US" sz="3600" i="1"/>
              <a:t>“Then fear came upon all, and they glorified God, saying, ‘</a:t>
            </a:r>
            <a:r>
              <a:rPr lang="en-US" sz="3600" b="1" i="1">
                <a:solidFill>
                  <a:srgbClr val="FFC000"/>
                </a:solidFill>
              </a:rPr>
              <a:t>A great prophet has risen up among us</a:t>
            </a:r>
            <a:r>
              <a:rPr lang="en-US" sz="3600" i="1"/>
              <a:t>’; and, ‘</a:t>
            </a:r>
            <a:r>
              <a:rPr lang="en-US" sz="3600" b="1" i="1">
                <a:solidFill>
                  <a:srgbClr val="FFC000"/>
                </a:solidFill>
              </a:rPr>
              <a:t>God has visited His people</a:t>
            </a:r>
            <a:r>
              <a:rPr lang="en-US" sz="3600" b="1" i="1"/>
              <a:t>’</a:t>
            </a:r>
            <a:r>
              <a:rPr lang="en-US" sz="3600" i="1"/>
              <a:t>. And this report about Him went throughout all Judea and all the surrounding region”</a:t>
            </a:r>
            <a:endParaRPr lang="en-US" sz="3600"/>
          </a:p>
        </p:txBody>
      </p:sp>
      <p:pic>
        <p:nvPicPr>
          <p:cNvPr id="4" name="Picture 3">
            <a:extLst>
              <a:ext uri="{FF2B5EF4-FFF2-40B4-BE49-F238E27FC236}">
                <a16:creationId xmlns:a16="http://schemas.microsoft.com/office/drawing/2014/main" id="{F5EB7947-7EE9-462B-9E9B-0C50F1C7404B}"/>
              </a:ext>
            </a:extLst>
          </p:cNvPr>
          <p:cNvPicPr>
            <a:picLocks noChangeAspect="1"/>
          </p:cNvPicPr>
          <p:nvPr/>
        </p:nvPicPr>
        <p:blipFill>
          <a:blip r:embed="rId2"/>
          <a:stretch>
            <a:fillRect/>
          </a:stretch>
        </p:blipFill>
        <p:spPr>
          <a:xfrm>
            <a:off x="8129750" y="3572759"/>
            <a:ext cx="4062250" cy="3285241"/>
          </a:xfrm>
          <a:prstGeom prst="rect">
            <a:avLst/>
          </a:prstGeom>
        </p:spPr>
      </p:pic>
    </p:spTree>
    <p:extLst>
      <p:ext uri="{BB962C8B-B14F-4D97-AF65-F5344CB8AC3E}">
        <p14:creationId xmlns:p14="http://schemas.microsoft.com/office/powerpoint/2010/main" val="342081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F665-48C8-470D-8460-26118E4A88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2E07BF-4813-4727-9D09-75339B5CB7DF}"/>
              </a:ext>
            </a:extLst>
          </p:cNvPr>
          <p:cNvSpPr>
            <a:spLocks noGrp="1"/>
          </p:cNvSpPr>
          <p:nvPr>
            <p:ph idx="1"/>
          </p:nvPr>
        </p:nvSpPr>
        <p:spPr>
          <a:xfrm>
            <a:off x="838200" y="1690688"/>
            <a:ext cx="10515600" cy="4486275"/>
          </a:xfrm>
        </p:spPr>
        <p:txBody>
          <a:bodyPr>
            <a:normAutofit/>
          </a:bodyPr>
          <a:lstStyle/>
          <a:p>
            <a:r>
              <a:rPr lang="en-US" sz="3600" b="1"/>
              <a:t>Deuteronomy 18:15  </a:t>
            </a:r>
            <a:r>
              <a:rPr lang="en-US" sz="3600" i="1"/>
              <a:t>“The LORD your God will raise up for you a Prophet like me from your midst, from your brethren. Him you shall hear”</a:t>
            </a:r>
            <a:endParaRPr lang="en-US" sz="3600"/>
          </a:p>
          <a:p>
            <a:pPr marL="0" indent="0">
              <a:buNone/>
            </a:pPr>
            <a:r>
              <a:rPr lang="en-US" sz="3600" b="1"/>
              <a:t> </a:t>
            </a:r>
            <a:endParaRPr lang="en-US" sz="3600"/>
          </a:p>
          <a:p>
            <a:r>
              <a:rPr lang="en-US" sz="3600" b="1"/>
              <a:t>Acts 3:26  </a:t>
            </a:r>
            <a:r>
              <a:rPr lang="en-US" sz="3600" i="1"/>
              <a:t>“To you first, God, having raised up His Servant Jesus, sent Him to bless you, in </a:t>
            </a:r>
            <a:r>
              <a:rPr lang="en-US" sz="3600" b="1" i="1">
                <a:solidFill>
                  <a:srgbClr val="FFC000"/>
                </a:solidFill>
              </a:rPr>
              <a:t>turning away every one of you from your iniquities</a:t>
            </a:r>
            <a:r>
              <a:rPr lang="en-US" sz="3600" i="1"/>
              <a:t>”</a:t>
            </a:r>
            <a:endParaRPr lang="en-US" sz="3600"/>
          </a:p>
        </p:txBody>
      </p:sp>
    </p:spTree>
    <p:extLst>
      <p:ext uri="{BB962C8B-B14F-4D97-AF65-F5344CB8AC3E}">
        <p14:creationId xmlns:p14="http://schemas.microsoft.com/office/powerpoint/2010/main" val="330036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8DD2-F421-4054-A1FD-67CBF0466B3F}"/>
              </a:ext>
            </a:extLst>
          </p:cNvPr>
          <p:cNvSpPr>
            <a:spLocks noGrp="1"/>
          </p:cNvSpPr>
          <p:nvPr>
            <p:ph type="title"/>
          </p:nvPr>
        </p:nvSpPr>
        <p:spPr/>
        <p:txBody>
          <a:bodyPr>
            <a:normAutofit/>
          </a:bodyPr>
          <a:lstStyle/>
          <a:p>
            <a:pPr algn="ctr"/>
            <a:r>
              <a:rPr lang="en-US" sz="5400" b="1"/>
              <a:t>God STILL Raises the Dead !</a:t>
            </a:r>
          </a:p>
        </p:txBody>
      </p:sp>
      <p:sp>
        <p:nvSpPr>
          <p:cNvPr id="3" name="Content Placeholder 2">
            <a:extLst>
              <a:ext uri="{FF2B5EF4-FFF2-40B4-BE49-F238E27FC236}">
                <a16:creationId xmlns:a16="http://schemas.microsoft.com/office/drawing/2014/main" id="{5C36B46A-FEE8-4A14-A12D-BC97B9927823}"/>
              </a:ext>
            </a:extLst>
          </p:cNvPr>
          <p:cNvSpPr>
            <a:spLocks noGrp="1"/>
          </p:cNvSpPr>
          <p:nvPr>
            <p:ph idx="1"/>
          </p:nvPr>
        </p:nvSpPr>
        <p:spPr>
          <a:xfrm>
            <a:off x="838200" y="2361537"/>
            <a:ext cx="10515600" cy="3815426"/>
          </a:xfrm>
        </p:spPr>
        <p:txBody>
          <a:bodyPr>
            <a:normAutofit/>
          </a:bodyPr>
          <a:lstStyle/>
          <a:p>
            <a:r>
              <a:rPr lang="en-US" sz="3600" b="1"/>
              <a:t>John 5:28-29  </a:t>
            </a:r>
            <a:r>
              <a:rPr lang="en-US" sz="3600" i="1"/>
              <a:t>“Do not marvel at this; for the hour is coming in which all who are in the graves will hear His voice and come forth – those who have done good, to the resurrection of life, and those who have done evil, to the resurrection of condemnation”</a:t>
            </a:r>
            <a:endParaRPr lang="en-US" sz="3600"/>
          </a:p>
        </p:txBody>
      </p:sp>
    </p:spTree>
    <p:extLst>
      <p:ext uri="{BB962C8B-B14F-4D97-AF65-F5344CB8AC3E}">
        <p14:creationId xmlns:p14="http://schemas.microsoft.com/office/powerpoint/2010/main" val="29594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CA8F-81FC-425D-9E40-475ED4D2F036}"/>
              </a:ext>
            </a:extLst>
          </p:cNvPr>
          <p:cNvSpPr>
            <a:spLocks noGrp="1"/>
          </p:cNvSpPr>
          <p:nvPr>
            <p:ph type="title"/>
          </p:nvPr>
        </p:nvSpPr>
        <p:spPr/>
        <p:txBody>
          <a:bodyPr/>
          <a:lstStyle/>
          <a:p>
            <a:pPr algn="ctr"/>
            <a:r>
              <a:rPr lang="en-US" b="1"/>
              <a:t>God STILL Raises the Dead !</a:t>
            </a:r>
            <a:endParaRPr lang="en-US"/>
          </a:p>
        </p:txBody>
      </p:sp>
      <p:sp>
        <p:nvSpPr>
          <p:cNvPr id="3" name="Content Placeholder 2">
            <a:extLst>
              <a:ext uri="{FF2B5EF4-FFF2-40B4-BE49-F238E27FC236}">
                <a16:creationId xmlns:a16="http://schemas.microsoft.com/office/drawing/2014/main" id="{30A2E7B3-FCF3-4916-88B5-1B82C607ED32}"/>
              </a:ext>
            </a:extLst>
          </p:cNvPr>
          <p:cNvSpPr>
            <a:spLocks noGrp="1"/>
          </p:cNvSpPr>
          <p:nvPr>
            <p:ph idx="1"/>
          </p:nvPr>
        </p:nvSpPr>
        <p:spPr>
          <a:xfrm>
            <a:off x="838200" y="1825625"/>
            <a:ext cx="10515600" cy="4789860"/>
          </a:xfrm>
        </p:spPr>
        <p:txBody>
          <a:bodyPr>
            <a:normAutofit/>
          </a:bodyPr>
          <a:lstStyle/>
          <a:p>
            <a:pPr algn="ctr"/>
            <a:r>
              <a:rPr lang="en-US" sz="4000" b="1"/>
              <a:t>Ephesians 2:1-10</a:t>
            </a:r>
          </a:p>
          <a:p>
            <a:endParaRPr lang="en-US" sz="3600"/>
          </a:p>
          <a:p>
            <a:r>
              <a:rPr lang="en-US" sz="3600" b="1"/>
              <a:t>Romans 6:3-4  </a:t>
            </a:r>
            <a:r>
              <a:rPr lang="en-US" sz="3600" i="1"/>
              <a:t>“Or do you not know that as many of us as were baptized into Christ Jesus were baptized into His death? Therefore we were buried with Him through baptism into death, that </a:t>
            </a:r>
            <a:r>
              <a:rPr lang="en-US" sz="3600" i="1" u="sng"/>
              <a:t>just as Christ was raised</a:t>
            </a:r>
            <a:r>
              <a:rPr lang="en-US" sz="3600" i="1"/>
              <a:t> from the dead by the glory of the Father, even so we also should </a:t>
            </a:r>
            <a:r>
              <a:rPr lang="en-US" sz="3600" b="1" i="1">
                <a:solidFill>
                  <a:srgbClr val="FFC000"/>
                </a:solidFill>
              </a:rPr>
              <a:t>walk in newness of life</a:t>
            </a:r>
            <a:r>
              <a:rPr lang="en-US" sz="3600" i="1"/>
              <a:t>”</a:t>
            </a:r>
            <a:endParaRPr lang="en-US" sz="3600"/>
          </a:p>
        </p:txBody>
      </p:sp>
    </p:spTree>
    <p:extLst>
      <p:ext uri="{BB962C8B-B14F-4D97-AF65-F5344CB8AC3E}">
        <p14:creationId xmlns:p14="http://schemas.microsoft.com/office/powerpoint/2010/main" val="33145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10C1-D60D-4F66-BE48-3E8E0BB313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A289CF-F438-469D-9207-16E0A41AC727}"/>
              </a:ext>
            </a:extLst>
          </p:cNvPr>
          <p:cNvSpPr>
            <a:spLocks noGrp="1"/>
          </p:cNvSpPr>
          <p:nvPr>
            <p:ph idx="1"/>
          </p:nvPr>
        </p:nvSpPr>
        <p:spPr>
          <a:xfrm>
            <a:off x="838200" y="1200648"/>
            <a:ext cx="10515600" cy="4882100"/>
          </a:xfrm>
        </p:spPr>
        <p:txBody>
          <a:bodyPr>
            <a:normAutofit/>
          </a:bodyPr>
          <a:lstStyle/>
          <a:p>
            <a:r>
              <a:rPr lang="en-US" sz="3600" b="1"/>
              <a:t>Colossians 2:11-13  </a:t>
            </a:r>
            <a:r>
              <a:rPr lang="en-US" sz="3600" i="1"/>
              <a:t>“In Him you were also circumcised with the circumcision made without hands, by putting off the body of the sins of the flesh, by the circumcision of Christ, </a:t>
            </a:r>
            <a:r>
              <a:rPr lang="en-US" sz="3600" i="1" u="sng"/>
              <a:t>buried with Him in baptism</a:t>
            </a:r>
            <a:r>
              <a:rPr lang="en-US" sz="3600" i="1"/>
              <a:t>, in which you also were </a:t>
            </a:r>
            <a:r>
              <a:rPr lang="en-US" sz="3600" i="1" u="sng"/>
              <a:t>raised with Him</a:t>
            </a:r>
            <a:r>
              <a:rPr lang="en-US" sz="3600" i="1"/>
              <a:t> through faith in the working of God, who raised Him from the dead. And you, </a:t>
            </a:r>
            <a:r>
              <a:rPr lang="en-US" sz="3600" i="1" u="sng"/>
              <a:t>being dead in your trespasses</a:t>
            </a:r>
            <a:r>
              <a:rPr lang="en-US" sz="3600" i="1"/>
              <a:t> and the uncircumcision of your flesh, </a:t>
            </a:r>
            <a:r>
              <a:rPr lang="en-US" sz="3600" b="1" i="1">
                <a:solidFill>
                  <a:srgbClr val="FFC000"/>
                </a:solidFill>
              </a:rPr>
              <a:t>He has made alive</a:t>
            </a:r>
            <a:r>
              <a:rPr lang="en-US" sz="3600" i="1"/>
              <a:t> together with Him, having </a:t>
            </a:r>
            <a:r>
              <a:rPr lang="en-US" sz="3600" i="1" u="sng"/>
              <a:t>forgiven you all trespasses</a:t>
            </a:r>
            <a:r>
              <a:rPr lang="en-US" sz="3600" i="1"/>
              <a:t>”</a:t>
            </a:r>
            <a:endParaRPr lang="en-US" sz="3600"/>
          </a:p>
        </p:txBody>
      </p:sp>
    </p:spTree>
    <p:extLst>
      <p:ext uri="{BB962C8B-B14F-4D97-AF65-F5344CB8AC3E}">
        <p14:creationId xmlns:p14="http://schemas.microsoft.com/office/powerpoint/2010/main" val="396275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532214-BB9D-4201-943D-452F54904372}"/>
              </a:ext>
            </a:extLst>
          </p:cNvPr>
          <p:cNvPicPr>
            <a:picLocks noChangeAspect="1"/>
          </p:cNvPicPr>
          <p:nvPr/>
        </p:nvPicPr>
        <p:blipFill>
          <a:blip r:embed="rId3"/>
          <a:stretch>
            <a:fillRect/>
          </a:stretch>
        </p:blipFill>
        <p:spPr>
          <a:xfrm>
            <a:off x="291454" y="65988"/>
            <a:ext cx="6090491" cy="4108517"/>
          </a:xfrm>
          <a:prstGeom prst="rect">
            <a:avLst/>
          </a:prstGeom>
        </p:spPr>
      </p:pic>
    </p:spTree>
    <p:extLst>
      <p:ext uri="{BB962C8B-B14F-4D97-AF65-F5344CB8AC3E}">
        <p14:creationId xmlns:p14="http://schemas.microsoft.com/office/powerpoint/2010/main" val="275548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B45-03AB-4FB9-8234-DD9774E717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24DEED-1A12-4701-B910-50616A5852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2308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791D-B15D-4C91-B5F5-B1F11A267559}"/>
              </a:ext>
            </a:extLst>
          </p:cNvPr>
          <p:cNvSpPr>
            <a:spLocks noGrp="1"/>
          </p:cNvSpPr>
          <p:nvPr>
            <p:ph type="title"/>
          </p:nvPr>
        </p:nvSpPr>
        <p:spPr>
          <a:xfrm>
            <a:off x="602530" y="1211580"/>
            <a:ext cx="4842510" cy="4434840"/>
          </a:xfrm>
        </p:spPr>
        <p:txBody>
          <a:bodyPr>
            <a:normAutofit/>
          </a:bodyPr>
          <a:lstStyle/>
          <a:p>
            <a:pPr algn="ctr"/>
            <a:r>
              <a:rPr lang="en-US" sz="6000">
                <a:latin typeface="Arial Black" panose="020B0A04020102020204" pitchFamily="34" charset="0"/>
              </a:rPr>
              <a:t>God Still</a:t>
            </a:r>
            <a:br>
              <a:rPr lang="en-US" sz="6000">
                <a:latin typeface="Arial Black" panose="020B0A04020102020204" pitchFamily="34" charset="0"/>
              </a:rPr>
            </a:br>
            <a:r>
              <a:rPr lang="en-US" sz="6000">
                <a:latin typeface="Arial Black" panose="020B0A04020102020204" pitchFamily="34" charset="0"/>
              </a:rPr>
              <a:t>Raises</a:t>
            </a:r>
            <a:br>
              <a:rPr lang="en-US" sz="6000">
                <a:latin typeface="Arial Black" panose="020B0A04020102020204" pitchFamily="34" charset="0"/>
              </a:rPr>
            </a:br>
            <a:r>
              <a:rPr lang="en-US" sz="6000">
                <a:latin typeface="Arial Black" panose="020B0A04020102020204" pitchFamily="34" charset="0"/>
              </a:rPr>
              <a:t>the Dead</a:t>
            </a:r>
          </a:p>
        </p:txBody>
      </p:sp>
    </p:spTree>
    <p:extLst>
      <p:ext uri="{BB962C8B-B14F-4D97-AF65-F5344CB8AC3E}">
        <p14:creationId xmlns:p14="http://schemas.microsoft.com/office/powerpoint/2010/main" val="240744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CA46-B534-45C5-B353-D3BED3532494}"/>
              </a:ext>
            </a:extLst>
          </p:cNvPr>
          <p:cNvSpPr>
            <a:spLocks noGrp="1"/>
          </p:cNvSpPr>
          <p:nvPr>
            <p:ph type="title"/>
          </p:nvPr>
        </p:nvSpPr>
        <p:spPr/>
        <p:txBody>
          <a:bodyPr/>
          <a:lstStyle/>
          <a:p>
            <a:r>
              <a:rPr lang="en-US" b="1"/>
              <a:t>3 Old Testament Examples:</a:t>
            </a:r>
          </a:p>
        </p:txBody>
      </p:sp>
      <p:sp>
        <p:nvSpPr>
          <p:cNvPr id="3" name="Content Placeholder 2">
            <a:extLst>
              <a:ext uri="{FF2B5EF4-FFF2-40B4-BE49-F238E27FC236}">
                <a16:creationId xmlns:a16="http://schemas.microsoft.com/office/drawing/2014/main" id="{0C6B6BEE-662A-4DF1-A334-C7976DF22444}"/>
              </a:ext>
            </a:extLst>
          </p:cNvPr>
          <p:cNvSpPr>
            <a:spLocks noGrp="1"/>
          </p:cNvSpPr>
          <p:nvPr>
            <p:ph idx="1"/>
          </p:nvPr>
        </p:nvSpPr>
        <p:spPr/>
        <p:txBody>
          <a:bodyPr>
            <a:normAutofit/>
          </a:bodyPr>
          <a:lstStyle/>
          <a:p>
            <a:r>
              <a:rPr lang="en-US" sz="3600" b="1">
                <a:solidFill>
                  <a:srgbClr val="FFC000"/>
                </a:solidFill>
              </a:rPr>
              <a:t>1 Kings 17:17-24</a:t>
            </a:r>
            <a:r>
              <a:rPr lang="en-US" sz="3600">
                <a:solidFill>
                  <a:srgbClr val="FFC000"/>
                </a:solidFill>
              </a:rPr>
              <a:t>  a widow’s son</a:t>
            </a:r>
          </a:p>
        </p:txBody>
      </p:sp>
      <p:pic>
        <p:nvPicPr>
          <p:cNvPr id="4" name="Picture 3">
            <a:extLst>
              <a:ext uri="{FF2B5EF4-FFF2-40B4-BE49-F238E27FC236}">
                <a16:creationId xmlns:a16="http://schemas.microsoft.com/office/drawing/2014/main" id="{9EA599CA-B641-4455-8C46-F4CB9E7A4492}"/>
              </a:ext>
            </a:extLst>
          </p:cNvPr>
          <p:cNvPicPr>
            <a:picLocks noChangeAspect="1"/>
          </p:cNvPicPr>
          <p:nvPr/>
        </p:nvPicPr>
        <p:blipFill>
          <a:blip r:embed="rId2"/>
          <a:stretch>
            <a:fillRect/>
          </a:stretch>
        </p:blipFill>
        <p:spPr>
          <a:xfrm>
            <a:off x="9002598" y="0"/>
            <a:ext cx="3189402" cy="4205805"/>
          </a:xfrm>
          <a:prstGeom prst="rect">
            <a:avLst/>
          </a:prstGeom>
        </p:spPr>
      </p:pic>
    </p:spTree>
    <p:extLst>
      <p:ext uri="{BB962C8B-B14F-4D97-AF65-F5344CB8AC3E}">
        <p14:creationId xmlns:p14="http://schemas.microsoft.com/office/powerpoint/2010/main" val="36508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ABBB-3E4C-484C-94A6-15625D4A6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5CCCF2-D7B4-41D3-A5A1-E51161A5DC3E}"/>
              </a:ext>
            </a:extLst>
          </p:cNvPr>
          <p:cNvSpPr>
            <a:spLocks noGrp="1"/>
          </p:cNvSpPr>
          <p:nvPr>
            <p:ph idx="1"/>
          </p:nvPr>
        </p:nvSpPr>
        <p:spPr>
          <a:xfrm>
            <a:off x="838200" y="933254"/>
            <a:ext cx="10515600" cy="5731497"/>
          </a:xfrm>
        </p:spPr>
        <p:txBody>
          <a:bodyPr>
            <a:normAutofit/>
          </a:bodyPr>
          <a:lstStyle/>
          <a:p>
            <a:r>
              <a:rPr lang="en-US" sz="3600" b="1"/>
              <a:t>1 Kings 17:21-23  </a:t>
            </a:r>
            <a:r>
              <a:rPr lang="en-US" sz="3600" i="1"/>
              <a:t>“And he stretched himself out on the child three times, and cried out to the LORD and said, O LORD my God, I pray, let this child’s soul come back to him. Then the LORD heard the voice of Elijah; and the soul of the child came back to him, and he revived”</a:t>
            </a:r>
            <a:endParaRPr lang="en-US" sz="3600"/>
          </a:p>
          <a:p>
            <a:pPr marL="0" indent="0">
              <a:buNone/>
            </a:pPr>
            <a:r>
              <a:rPr lang="en-US" sz="3600" i="1"/>
              <a:t> </a:t>
            </a:r>
            <a:endParaRPr lang="en-US" sz="3600"/>
          </a:p>
          <a:p>
            <a:r>
              <a:rPr lang="en-US" sz="3600" b="1"/>
              <a:t>1 Kings 17:24  </a:t>
            </a:r>
            <a:r>
              <a:rPr lang="en-US" sz="3600" i="1"/>
              <a:t>“Then the woman said to Elijah, Now by this I know that you are a man of God, and that the word of the LORD in your mouth is the truth”</a:t>
            </a:r>
            <a:endParaRPr lang="en-US" sz="3600"/>
          </a:p>
        </p:txBody>
      </p:sp>
    </p:spTree>
    <p:extLst>
      <p:ext uri="{BB962C8B-B14F-4D97-AF65-F5344CB8AC3E}">
        <p14:creationId xmlns:p14="http://schemas.microsoft.com/office/powerpoint/2010/main" val="39061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CA46-B534-45C5-B353-D3BED3532494}"/>
              </a:ext>
            </a:extLst>
          </p:cNvPr>
          <p:cNvSpPr>
            <a:spLocks noGrp="1"/>
          </p:cNvSpPr>
          <p:nvPr>
            <p:ph type="title"/>
          </p:nvPr>
        </p:nvSpPr>
        <p:spPr/>
        <p:txBody>
          <a:bodyPr/>
          <a:lstStyle/>
          <a:p>
            <a:r>
              <a:rPr lang="en-US" b="1"/>
              <a:t>3 Old Testament Examples:</a:t>
            </a:r>
          </a:p>
        </p:txBody>
      </p:sp>
      <p:sp>
        <p:nvSpPr>
          <p:cNvPr id="3" name="Content Placeholder 2">
            <a:extLst>
              <a:ext uri="{FF2B5EF4-FFF2-40B4-BE49-F238E27FC236}">
                <a16:creationId xmlns:a16="http://schemas.microsoft.com/office/drawing/2014/main" id="{0C6B6BEE-662A-4DF1-A334-C7976DF22444}"/>
              </a:ext>
            </a:extLst>
          </p:cNvPr>
          <p:cNvSpPr>
            <a:spLocks noGrp="1"/>
          </p:cNvSpPr>
          <p:nvPr>
            <p:ph idx="1"/>
          </p:nvPr>
        </p:nvSpPr>
        <p:spPr/>
        <p:txBody>
          <a:bodyPr>
            <a:normAutofit/>
          </a:bodyPr>
          <a:lstStyle/>
          <a:p>
            <a:r>
              <a:rPr lang="en-US" sz="3600" b="1"/>
              <a:t>1 Kings 17:17-24</a:t>
            </a:r>
            <a:r>
              <a:rPr lang="en-US" sz="3600"/>
              <a:t>  a widow’s son</a:t>
            </a:r>
          </a:p>
          <a:p>
            <a:r>
              <a:rPr lang="en-US" sz="3600" b="1">
                <a:solidFill>
                  <a:srgbClr val="FFC000"/>
                </a:solidFill>
              </a:rPr>
              <a:t>2 Kings 4:18-37</a:t>
            </a:r>
            <a:r>
              <a:rPr lang="en-US" sz="3600">
                <a:solidFill>
                  <a:srgbClr val="FFC000"/>
                </a:solidFill>
              </a:rPr>
              <a:t>  a young boy</a:t>
            </a:r>
          </a:p>
        </p:txBody>
      </p:sp>
      <p:pic>
        <p:nvPicPr>
          <p:cNvPr id="4" name="Picture 3">
            <a:extLst>
              <a:ext uri="{FF2B5EF4-FFF2-40B4-BE49-F238E27FC236}">
                <a16:creationId xmlns:a16="http://schemas.microsoft.com/office/drawing/2014/main" id="{23965428-8436-4609-BACD-1C6549EF74AB}"/>
              </a:ext>
            </a:extLst>
          </p:cNvPr>
          <p:cNvPicPr>
            <a:picLocks noChangeAspect="1"/>
          </p:cNvPicPr>
          <p:nvPr/>
        </p:nvPicPr>
        <p:blipFill>
          <a:blip r:embed="rId2"/>
          <a:stretch>
            <a:fillRect/>
          </a:stretch>
        </p:blipFill>
        <p:spPr>
          <a:xfrm>
            <a:off x="8091969" y="2353960"/>
            <a:ext cx="4100031" cy="3294668"/>
          </a:xfrm>
          <a:prstGeom prst="rect">
            <a:avLst/>
          </a:prstGeom>
        </p:spPr>
      </p:pic>
    </p:spTree>
    <p:extLst>
      <p:ext uri="{BB962C8B-B14F-4D97-AF65-F5344CB8AC3E}">
        <p14:creationId xmlns:p14="http://schemas.microsoft.com/office/powerpoint/2010/main" val="145331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6CC5-D0D7-44C9-B0A7-315FA54343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ECAA2A-0982-4E7B-A44A-25B70B241060}"/>
              </a:ext>
            </a:extLst>
          </p:cNvPr>
          <p:cNvSpPr>
            <a:spLocks noGrp="1"/>
          </p:cNvSpPr>
          <p:nvPr>
            <p:ph idx="1"/>
          </p:nvPr>
        </p:nvSpPr>
        <p:spPr>
          <a:xfrm>
            <a:off x="838200" y="1690688"/>
            <a:ext cx="10515600" cy="4486275"/>
          </a:xfrm>
        </p:spPr>
        <p:txBody>
          <a:bodyPr/>
          <a:lstStyle/>
          <a:p>
            <a:r>
              <a:rPr lang="en-US" sz="3600" b="1"/>
              <a:t>2 Kings 4:33-35  </a:t>
            </a:r>
            <a:r>
              <a:rPr lang="en-US" sz="3600" i="1"/>
              <a:t>“He went in therefore, shut the door behind the two of them, and prayed to the LORD. And he went up and lay on the child, and put his mouth on his mouth, his eyes on his eyes, and his hands on his hands; and he stretched himself out on the child, and the flesh of the child became warm”</a:t>
            </a:r>
            <a:endParaRPr lang="en-US" sz="3600"/>
          </a:p>
        </p:txBody>
      </p:sp>
    </p:spTree>
    <p:extLst>
      <p:ext uri="{BB962C8B-B14F-4D97-AF65-F5344CB8AC3E}">
        <p14:creationId xmlns:p14="http://schemas.microsoft.com/office/powerpoint/2010/main" val="23846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CA46-B534-45C5-B353-D3BED3532494}"/>
              </a:ext>
            </a:extLst>
          </p:cNvPr>
          <p:cNvSpPr>
            <a:spLocks noGrp="1"/>
          </p:cNvSpPr>
          <p:nvPr>
            <p:ph type="title"/>
          </p:nvPr>
        </p:nvSpPr>
        <p:spPr/>
        <p:txBody>
          <a:bodyPr/>
          <a:lstStyle/>
          <a:p>
            <a:r>
              <a:rPr lang="en-US" b="1"/>
              <a:t>3 Old Testament Examples:</a:t>
            </a:r>
          </a:p>
        </p:txBody>
      </p:sp>
      <p:sp>
        <p:nvSpPr>
          <p:cNvPr id="3" name="Content Placeholder 2">
            <a:extLst>
              <a:ext uri="{FF2B5EF4-FFF2-40B4-BE49-F238E27FC236}">
                <a16:creationId xmlns:a16="http://schemas.microsoft.com/office/drawing/2014/main" id="{0C6B6BEE-662A-4DF1-A334-C7976DF22444}"/>
              </a:ext>
            </a:extLst>
          </p:cNvPr>
          <p:cNvSpPr>
            <a:spLocks noGrp="1"/>
          </p:cNvSpPr>
          <p:nvPr>
            <p:ph idx="1"/>
          </p:nvPr>
        </p:nvSpPr>
        <p:spPr/>
        <p:txBody>
          <a:bodyPr>
            <a:normAutofit/>
          </a:bodyPr>
          <a:lstStyle/>
          <a:p>
            <a:r>
              <a:rPr lang="en-US" sz="3600" b="1"/>
              <a:t>1 Kings 17:17-24</a:t>
            </a:r>
            <a:r>
              <a:rPr lang="en-US" sz="3600"/>
              <a:t>  a widow’s son</a:t>
            </a:r>
          </a:p>
          <a:p>
            <a:r>
              <a:rPr lang="en-US" sz="3600" b="1"/>
              <a:t>2 Kings 4:18-37</a:t>
            </a:r>
            <a:r>
              <a:rPr lang="en-US" sz="3600"/>
              <a:t>  a young boy</a:t>
            </a:r>
          </a:p>
          <a:p>
            <a:r>
              <a:rPr lang="en-US" sz="3600" b="1">
                <a:solidFill>
                  <a:srgbClr val="FFC000"/>
                </a:solidFill>
              </a:rPr>
              <a:t>2 Kings 13:20-21  </a:t>
            </a:r>
            <a:r>
              <a:rPr lang="en-US" sz="3600">
                <a:solidFill>
                  <a:srgbClr val="FFC000"/>
                </a:solidFill>
              </a:rPr>
              <a:t>an</a:t>
            </a:r>
            <a:r>
              <a:rPr lang="en-US" sz="3600" b="1">
                <a:solidFill>
                  <a:srgbClr val="FFC000"/>
                </a:solidFill>
              </a:rPr>
              <a:t> </a:t>
            </a:r>
            <a:r>
              <a:rPr lang="en-US" sz="3600">
                <a:solidFill>
                  <a:srgbClr val="FFC000"/>
                </a:solidFill>
              </a:rPr>
              <a:t>unnamed man</a:t>
            </a:r>
          </a:p>
        </p:txBody>
      </p:sp>
      <p:pic>
        <p:nvPicPr>
          <p:cNvPr id="5" name="Picture 4">
            <a:extLst>
              <a:ext uri="{FF2B5EF4-FFF2-40B4-BE49-F238E27FC236}">
                <a16:creationId xmlns:a16="http://schemas.microsoft.com/office/drawing/2014/main" id="{3D73B478-39D8-478B-A2E2-6E529BA78237}"/>
              </a:ext>
            </a:extLst>
          </p:cNvPr>
          <p:cNvPicPr>
            <a:picLocks noChangeAspect="1"/>
          </p:cNvPicPr>
          <p:nvPr/>
        </p:nvPicPr>
        <p:blipFill>
          <a:blip r:embed="rId2"/>
          <a:stretch>
            <a:fillRect/>
          </a:stretch>
        </p:blipFill>
        <p:spPr>
          <a:xfrm>
            <a:off x="8541992" y="3546282"/>
            <a:ext cx="3650008" cy="3311719"/>
          </a:xfrm>
          <a:prstGeom prst="rect">
            <a:avLst/>
          </a:prstGeom>
        </p:spPr>
      </p:pic>
    </p:spTree>
    <p:extLst>
      <p:ext uri="{BB962C8B-B14F-4D97-AF65-F5344CB8AC3E}">
        <p14:creationId xmlns:p14="http://schemas.microsoft.com/office/powerpoint/2010/main" val="11966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F4AF-5FCC-46E8-9F98-9FFEC760D6DF}"/>
              </a:ext>
            </a:extLst>
          </p:cNvPr>
          <p:cNvSpPr>
            <a:spLocks noGrp="1"/>
          </p:cNvSpPr>
          <p:nvPr>
            <p:ph type="title"/>
          </p:nvPr>
        </p:nvSpPr>
        <p:spPr/>
        <p:txBody>
          <a:bodyPr/>
          <a:lstStyle/>
          <a:p>
            <a:r>
              <a:rPr lang="en-US" b="1"/>
              <a:t>Luke 7:11-15</a:t>
            </a:r>
          </a:p>
        </p:txBody>
      </p:sp>
      <p:sp>
        <p:nvSpPr>
          <p:cNvPr id="3" name="Content Placeholder 2">
            <a:extLst>
              <a:ext uri="{FF2B5EF4-FFF2-40B4-BE49-F238E27FC236}">
                <a16:creationId xmlns:a16="http://schemas.microsoft.com/office/drawing/2014/main" id="{B1AC6F0A-1FE7-4C8C-B5F3-FCB2933B5B21}"/>
              </a:ext>
            </a:extLst>
          </p:cNvPr>
          <p:cNvSpPr>
            <a:spLocks noGrp="1"/>
          </p:cNvSpPr>
          <p:nvPr>
            <p:ph idx="1"/>
          </p:nvPr>
        </p:nvSpPr>
        <p:spPr/>
        <p:txBody>
          <a:bodyPr/>
          <a:lstStyle/>
          <a:p>
            <a:r>
              <a:rPr lang="en-US" sz="3600"/>
              <a:t>Nain</a:t>
            </a:r>
            <a:endParaRPr lang="en-US"/>
          </a:p>
        </p:txBody>
      </p:sp>
      <p:pic>
        <p:nvPicPr>
          <p:cNvPr id="5" name="Picture 4">
            <a:extLst>
              <a:ext uri="{FF2B5EF4-FFF2-40B4-BE49-F238E27FC236}">
                <a16:creationId xmlns:a16="http://schemas.microsoft.com/office/drawing/2014/main" id="{0DE32CE3-F30B-49BD-98FE-532A9A1DCD54}"/>
              </a:ext>
            </a:extLst>
          </p:cNvPr>
          <p:cNvPicPr>
            <a:picLocks noChangeAspect="1"/>
          </p:cNvPicPr>
          <p:nvPr/>
        </p:nvPicPr>
        <p:blipFill>
          <a:blip r:embed="rId2"/>
          <a:stretch>
            <a:fillRect/>
          </a:stretch>
        </p:blipFill>
        <p:spPr>
          <a:xfrm>
            <a:off x="4326007" y="107636"/>
            <a:ext cx="3810330" cy="3810330"/>
          </a:xfrm>
          <a:prstGeom prst="rect">
            <a:avLst/>
          </a:prstGeom>
        </p:spPr>
      </p:pic>
      <p:pic>
        <p:nvPicPr>
          <p:cNvPr id="6" name="Picture 5">
            <a:extLst>
              <a:ext uri="{FF2B5EF4-FFF2-40B4-BE49-F238E27FC236}">
                <a16:creationId xmlns:a16="http://schemas.microsoft.com/office/drawing/2014/main" id="{2140C553-8DD8-4464-A209-2FA8337640B9}"/>
              </a:ext>
            </a:extLst>
          </p:cNvPr>
          <p:cNvPicPr>
            <a:picLocks noChangeAspect="1"/>
          </p:cNvPicPr>
          <p:nvPr/>
        </p:nvPicPr>
        <p:blipFill>
          <a:blip r:embed="rId3"/>
          <a:stretch>
            <a:fillRect/>
          </a:stretch>
        </p:blipFill>
        <p:spPr>
          <a:xfrm>
            <a:off x="8310108" y="107636"/>
            <a:ext cx="3810330" cy="3810330"/>
          </a:xfrm>
          <a:prstGeom prst="rect">
            <a:avLst/>
          </a:prstGeom>
        </p:spPr>
      </p:pic>
      <p:pic>
        <p:nvPicPr>
          <p:cNvPr id="7" name="Picture 6">
            <a:extLst>
              <a:ext uri="{FF2B5EF4-FFF2-40B4-BE49-F238E27FC236}">
                <a16:creationId xmlns:a16="http://schemas.microsoft.com/office/drawing/2014/main" id="{A07E07F0-A867-4483-8F80-9CF67247ADB9}"/>
              </a:ext>
            </a:extLst>
          </p:cNvPr>
          <p:cNvPicPr>
            <a:picLocks noChangeAspect="1"/>
          </p:cNvPicPr>
          <p:nvPr/>
        </p:nvPicPr>
        <p:blipFill>
          <a:blip r:embed="rId4"/>
          <a:stretch>
            <a:fillRect/>
          </a:stretch>
        </p:blipFill>
        <p:spPr>
          <a:xfrm>
            <a:off x="6096000" y="4025602"/>
            <a:ext cx="4267698" cy="2832398"/>
          </a:xfrm>
          <a:prstGeom prst="rect">
            <a:avLst/>
          </a:prstGeom>
        </p:spPr>
      </p:pic>
    </p:spTree>
    <p:extLst>
      <p:ext uri="{BB962C8B-B14F-4D97-AF65-F5344CB8AC3E}">
        <p14:creationId xmlns:p14="http://schemas.microsoft.com/office/powerpoint/2010/main" val="17848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F4AF-5FCC-46E8-9F98-9FFEC760D6DF}"/>
              </a:ext>
            </a:extLst>
          </p:cNvPr>
          <p:cNvSpPr>
            <a:spLocks noGrp="1"/>
          </p:cNvSpPr>
          <p:nvPr>
            <p:ph type="title"/>
          </p:nvPr>
        </p:nvSpPr>
        <p:spPr/>
        <p:txBody>
          <a:bodyPr/>
          <a:lstStyle/>
          <a:p>
            <a:r>
              <a:rPr lang="en-US" b="1"/>
              <a:t>Luke 7:11-15</a:t>
            </a:r>
          </a:p>
        </p:txBody>
      </p:sp>
      <p:sp>
        <p:nvSpPr>
          <p:cNvPr id="3" name="Content Placeholder 2">
            <a:extLst>
              <a:ext uri="{FF2B5EF4-FFF2-40B4-BE49-F238E27FC236}">
                <a16:creationId xmlns:a16="http://schemas.microsoft.com/office/drawing/2014/main" id="{B1AC6F0A-1FE7-4C8C-B5F3-FCB2933B5B21}"/>
              </a:ext>
            </a:extLst>
          </p:cNvPr>
          <p:cNvSpPr>
            <a:spLocks noGrp="1"/>
          </p:cNvSpPr>
          <p:nvPr>
            <p:ph idx="1"/>
          </p:nvPr>
        </p:nvSpPr>
        <p:spPr>
          <a:xfrm>
            <a:off x="838200" y="1825625"/>
            <a:ext cx="7065397" cy="4667250"/>
          </a:xfrm>
        </p:spPr>
        <p:txBody>
          <a:bodyPr>
            <a:normAutofit/>
          </a:bodyPr>
          <a:lstStyle/>
          <a:p>
            <a:r>
              <a:rPr lang="en-US" sz="3600"/>
              <a:t>Nain</a:t>
            </a:r>
          </a:p>
          <a:p>
            <a:r>
              <a:rPr lang="en-US" sz="3600"/>
              <a:t>Funeral procession</a:t>
            </a:r>
          </a:p>
          <a:p>
            <a:r>
              <a:rPr lang="en-US" sz="3600"/>
              <a:t>Widow’s only son</a:t>
            </a:r>
          </a:p>
        </p:txBody>
      </p:sp>
      <p:pic>
        <p:nvPicPr>
          <p:cNvPr id="4" name="Picture 3">
            <a:extLst>
              <a:ext uri="{FF2B5EF4-FFF2-40B4-BE49-F238E27FC236}">
                <a16:creationId xmlns:a16="http://schemas.microsoft.com/office/drawing/2014/main" id="{F5EB7947-7EE9-462B-9E9B-0C50F1C7404B}"/>
              </a:ext>
            </a:extLst>
          </p:cNvPr>
          <p:cNvPicPr>
            <a:picLocks noChangeAspect="1"/>
          </p:cNvPicPr>
          <p:nvPr/>
        </p:nvPicPr>
        <p:blipFill>
          <a:blip r:embed="rId2"/>
          <a:stretch>
            <a:fillRect/>
          </a:stretch>
        </p:blipFill>
        <p:spPr>
          <a:xfrm>
            <a:off x="8129750" y="3572759"/>
            <a:ext cx="4062250" cy="3285241"/>
          </a:xfrm>
          <a:prstGeom prst="rect">
            <a:avLst/>
          </a:prstGeom>
        </p:spPr>
      </p:pic>
    </p:spTree>
    <p:extLst>
      <p:ext uri="{BB962C8B-B14F-4D97-AF65-F5344CB8AC3E}">
        <p14:creationId xmlns:p14="http://schemas.microsoft.com/office/powerpoint/2010/main" val="359535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711</Words>
  <Application>Microsoft Office PowerPoint</Application>
  <PresentationFormat>Widescreen</PresentationFormat>
  <Paragraphs>37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Calibri Light</vt:lpstr>
      <vt:lpstr>Office Theme</vt:lpstr>
      <vt:lpstr>PowerPoint Presentation</vt:lpstr>
      <vt:lpstr>God Still Raises the Dead</vt:lpstr>
      <vt:lpstr>3 Old Testament Examples:</vt:lpstr>
      <vt:lpstr>PowerPoint Presentation</vt:lpstr>
      <vt:lpstr>3 Old Testament Examples:</vt:lpstr>
      <vt:lpstr>PowerPoint Presentation</vt:lpstr>
      <vt:lpstr>3 Old Testament Examples:</vt:lpstr>
      <vt:lpstr>Luke 7:11-15</vt:lpstr>
      <vt:lpstr>Luke 7:11-15</vt:lpstr>
      <vt:lpstr>PowerPoint Presentation</vt:lpstr>
      <vt:lpstr>PowerPoint Presentation</vt:lpstr>
      <vt:lpstr>Luke 7:11-15</vt:lpstr>
      <vt:lpstr>PowerPoint Presentation</vt:lpstr>
      <vt:lpstr>God STILL Raises the Dead !</vt:lpstr>
      <vt:lpstr>God STILL Raises the Dead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Lancaster</dc:creator>
  <cp:lastModifiedBy>Doug Lancaster</cp:lastModifiedBy>
  <cp:revision>1</cp:revision>
  <dcterms:created xsi:type="dcterms:W3CDTF">2020-05-16T17:26:05Z</dcterms:created>
  <dcterms:modified xsi:type="dcterms:W3CDTF">2022-03-19T23:10:38Z</dcterms:modified>
</cp:coreProperties>
</file>