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58" r:id="rId9"/>
    <p:sldId id="27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219C-3DEE-4A1F-AA7E-37FF5B68895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FD9A-10FF-48D6-8966-0FD62F30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8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14A2-AE0D-4B70-80EE-E7C654541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02D61-A141-4606-9EDD-0F871173A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6460-20C5-402A-BAE5-390ACF50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1184-D9AC-4ED3-B628-8695990C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9D56-CC0D-475F-BF31-1CAF5E8CB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/>
              <a:t>Jesus, Jesus,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8B994-2C62-41DE-8A44-B9307A931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0145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How important is Jesus ?</a:t>
            </a:r>
          </a:p>
        </p:txBody>
      </p:sp>
    </p:spTree>
    <p:extLst>
      <p:ext uri="{BB962C8B-B14F-4D97-AF65-F5344CB8AC3E}">
        <p14:creationId xmlns:p14="http://schemas.microsoft.com/office/powerpoint/2010/main" val="40633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2B12-6E5B-4C2D-AAE6-4C78262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E0CB-62A6-4CED-A435-72CD050C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939567"/>
            <a:ext cx="11711031" cy="52373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John 5:16-18</a:t>
            </a:r>
            <a:endParaRPr lang="en-US" sz="4400" dirty="0"/>
          </a:p>
          <a:p>
            <a:pPr algn="ctr"/>
            <a:r>
              <a:rPr lang="en-US" sz="4400" b="1" dirty="0"/>
              <a:t>John 10:29-33</a:t>
            </a:r>
            <a:endParaRPr lang="en-US" sz="4400" dirty="0"/>
          </a:p>
          <a:p>
            <a:pPr algn="ctr"/>
            <a:r>
              <a:rPr lang="en-US" sz="4400" b="1" dirty="0"/>
              <a:t>Mark 14:60-62</a:t>
            </a:r>
            <a:r>
              <a:rPr lang="en-US" sz="4400" dirty="0"/>
              <a:t>  </a:t>
            </a:r>
          </a:p>
          <a:p>
            <a:pPr algn="ctr"/>
            <a:r>
              <a:rPr lang="en-US" sz="4400" b="1" dirty="0"/>
              <a:t>John 8:17-19   John 14:6-11</a:t>
            </a:r>
            <a:r>
              <a:rPr lang="en-US" sz="4400" dirty="0"/>
              <a:t>  </a:t>
            </a:r>
          </a:p>
          <a:p>
            <a:pPr algn="ctr"/>
            <a:r>
              <a:rPr lang="en-US" sz="4400" b="1" dirty="0"/>
              <a:t>Acts 4:12</a:t>
            </a:r>
            <a:r>
              <a:rPr lang="en-US" sz="4400" dirty="0"/>
              <a:t> 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How much do YOU want to KNOW about Jesus ?</a:t>
            </a:r>
          </a:p>
        </p:txBody>
      </p:sp>
    </p:spTree>
    <p:extLst>
      <p:ext uri="{BB962C8B-B14F-4D97-AF65-F5344CB8AC3E}">
        <p14:creationId xmlns:p14="http://schemas.microsoft.com/office/powerpoint/2010/main" val="12574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7186F-EA1D-47D0-906D-7AB219A7E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311A-1628-48AD-9E32-04D52EDC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481" y="933275"/>
            <a:ext cx="8660933" cy="499145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1:1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“GOD”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(Elohim – plural)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1:26-27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“let US make”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8:57-59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AM”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1:15-17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Creator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4ED67-063F-4171-A67D-BA4CD3B2B628}"/>
              </a:ext>
            </a:extLst>
          </p:cNvPr>
          <p:cNvSpPr txBox="1"/>
          <p:nvPr/>
        </p:nvSpPr>
        <p:spPr>
          <a:xfrm>
            <a:off x="234193" y="305068"/>
            <a:ext cx="14764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19DF-2806-492C-882A-B0218C89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Shadow  vs. 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DAF1-F382-4BA7-8F3E-213CB7CE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3152"/>
          </a:xfrm>
        </p:spPr>
        <p:txBody>
          <a:bodyPr>
            <a:normAutofit/>
          </a:bodyPr>
          <a:lstStyle/>
          <a:p>
            <a:r>
              <a:rPr lang="en-US" sz="3600" dirty="0"/>
              <a:t>Reality casts a Shadow</a:t>
            </a:r>
          </a:p>
          <a:p>
            <a:endParaRPr lang="en-US" sz="3600" dirty="0"/>
          </a:p>
          <a:p>
            <a:r>
              <a:rPr lang="en-US" sz="3600" dirty="0"/>
              <a:t>Copy / Original  :  ‘Type’ / ‘Antitype’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2277D-4E47-40A5-B034-0636A746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776" y="0"/>
            <a:ext cx="2659224" cy="265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2866C-BEB8-4BD2-9AE8-592C735D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25" y="3810000"/>
            <a:ext cx="2657475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04F61-4E49-4E0B-9D15-94F70ADD8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137" y="4033674"/>
            <a:ext cx="3476225" cy="26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31897-6859-43A9-8F19-A40E9FCC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368" y="4420059"/>
            <a:ext cx="2067610" cy="199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2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4225-2F7B-4E0C-A7E3-2E6AC255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John 5:39-40,  45-46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FA19-9037-4CF1-901C-D6C2E168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825625"/>
            <a:ext cx="11400638" cy="4852012"/>
          </a:xfrm>
        </p:spPr>
        <p:txBody>
          <a:bodyPr>
            <a:normAutofit/>
          </a:bodyPr>
          <a:lstStyle/>
          <a:p>
            <a:r>
              <a:rPr lang="en-US" sz="3600" i="1" dirty="0"/>
              <a:t>“You search the scriptures, for in them you think you have eternal life; and these are they which testify of Me. But you are not willing to come to Me that you may have life”</a:t>
            </a:r>
          </a:p>
          <a:p>
            <a:endParaRPr lang="en-US" sz="3600" i="1" dirty="0"/>
          </a:p>
          <a:p>
            <a:r>
              <a:rPr lang="en-US" sz="3600" i="1" dirty="0"/>
              <a:t>“Do not think that I shall accuse you to the Father; there is one who accuses you – Moses, in whom you trust. For if you believed Moses, you would believe Me; for he wrote about Me”</a:t>
            </a:r>
          </a:p>
        </p:txBody>
      </p:sp>
    </p:spTree>
    <p:extLst>
      <p:ext uri="{BB962C8B-B14F-4D97-AF65-F5344CB8AC3E}">
        <p14:creationId xmlns:p14="http://schemas.microsoft.com/office/powerpoint/2010/main" val="342819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13B5-0501-4738-97CF-218DABF1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C284-7888-4037-9F06-FB6EAA3C4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0320C-46AC-40FF-984F-D860982C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8A3F3-7B64-4A7F-867B-605ECD9A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Seeing JESUS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2632B-1EC8-4A99-A54E-21D575445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83" y="1825624"/>
            <a:ext cx="3649211" cy="4726177"/>
          </a:xfrm>
        </p:spPr>
        <p:txBody>
          <a:bodyPr>
            <a:normAutofit/>
          </a:bodyPr>
          <a:lstStyle/>
          <a:p>
            <a:r>
              <a:rPr lang="en-US" sz="3200" dirty="0"/>
              <a:t>Adam</a:t>
            </a:r>
          </a:p>
          <a:p>
            <a:r>
              <a:rPr lang="en-US" sz="3200" dirty="0"/>
              <a:t>Moses</a:t>
            </a:r>
          </a:p>
          <a:p>
            <a:r>
              <a:rPr lang="en-US" sz="3200" dirty="0"/>
              <a:t>Jacob’s Ladder</a:t>
            </a:r>
          </a:p>
          <a:p>
            <a:r>
              <a:rPr lang="en-US" sz="3200" dirty="0" err="1"/>
              <a:t>Melchizadek</a:t>
            </a:r>
            <a:endParaRPr lang="en-US" sz="3200" dirty="0"/>
          </a:p>
          <a:p>
            <a:r>
              <a:rPr lang="en-US" sz="3200" dirty="0"/>
              <a:t>Lion’s den Angel</a:t>
            </a:r>
          </a:p>
          <a:p>
            <a:r>
              <a:rPr lang="en-US" sz="3200" dirty="0"/>
              <a:t>The Law (Word)</a:t>
            </a:r>
          </a:p>
          <a:p>
            <a:r>
              <a:rPr lang="en-US" sz="3200" dirty="0"/>
              <a:t>Jonah</a:t>
            </a:r>
          </a:p>
          <a:p>
            <a:r>
              <a:rPr lang="en-US" sz="3200" dirty="0"/>
              <a:t>Manna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7D33B95-91AE-4D0E-88BE-672BE819EC47}"/>
              </a:ext>
            </a:extLst>
          </p:cNvPr>
          <p:cNvSpPr txBox="1">
            <a:spLocks/>
          </p:cNvSpPr>
          <p:nvPr/>
        </p:nvSpPr>
        <p:spPr>
          <a:xfrm>
            <a:off x="4499297" y="1825624"/>
            <a:ext cx="3649211" cy="472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Person in Furnace</a:t>
            </a:r>
          </a:p>
          <a:p>
            <a:r>
              <a:rPr lang="en-US" sz="3200" dirty="0"/>
              <a:t>Passover Lamb</a:t>
            </a:r>
          </a:p>
          <a:p>
            <a:r>
              <a:rPr lang="en-US" sz="3200" dirty="0"/>
              <a:t>Isaac</a:t>
            </a:r>
          </a:p>
          <a:p>
            <a:r>
              <a:rPr lang="en-US" sz="3200" dirty="0"/>
              <a:t>Ram</a:t>
            </a:r>
          </a:p>
          <a:p>
            <a:r>
              <a:rPr lang="en-US" sz="3200" dirty="0"/>
              <a:t>Abel’s Sacrifice</a:t>
            </a:r>
          </a:p>
          <a:p>
            <a:r>
              <a:rPr lang="en-US" sz="3200" dirty="0"/>
              <a:t>Stone in Dream</a:t>
            </a:r>
          </a:p>
          <a:p>
            <a:r>
              <a:rPr lang="en-US" sz="3200" dirty="0"/>
              <a:t>Covering Adams</a:t>
            </a:r>
          </a:p>
          <a:p>
            <a:r>
              <a:rPr lang="en-US" sz="3200" dirty="0"/>
              <a:t>Leader of Army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F6E6BA4-24B7-4942-A565-636F59E43DBA}"/>
              </a:ext>
            </a:extLst>
          </p:cNvPr>
          <p:cNvSpPr txBox="1">
            <a:spLocks/>
          </p:cNvSpPr>
          <p:nvPr/>
        </p:nvSpPr>
        <p:spPr>
          <a:xfrm>
            <a:off x="8249174" y="1825624"/>
            <a:ext cx="3649211" cy="472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Boaz</a:t>
            </a:r>
          </a:p>
          <a:p>
            <a:r>
              <a:rPr lang="en-US" sz="3200" dirty="0"/>
              <a:t>Rock of Water</a:t>
            </a:r>
          </a:p>
          <a:p>
            <a:r>
              <a:rPr lang="en-US" sz="3200" dirty="0"/>
              <a:t>Sacrificial Blood</a:t>
            </a:r>
          </a:p>
          <a:p>
            <a:r>
              <a:rPr lang="en-US" sz="3200" dirty="0"/>
              <a:t>Grain Offerings</a:t>
            </a:r>
          </a:p>
          <a:p>
            <a:r>
              <a:rPr lang="en-US" sz="3200" dirty="0"/>
              <a:t>Samuel</a:t>
            </a:r>
          </a:p>
          <a:p>
            <a:r>
              <a:rPr lang="en-US" sz="3200" dirty="0"/>
              <a:t>David</a:t>
            </a:r>
          </a:p>
          <a:p>
            <a:r>
              <a:rPr lang="en-US" sz="3200" dirty="0"/>
              <a:t>Samson</a:t>
            </a:r>
          </a:p>
          <a:p>
            <a:r>
              <a:rPr lang="en-US" sz="3200" dirty="0"/>
              <a:t>The Veil</a:t>
            </a:r>
          </a:p>
        </p:txBody>
      </p:sp>
    </p:spTree>
    <p:extLst>
      <p:ext uri="{BB962C8B-B14F-4D97-AF65-F5344CB8AC3E}">
        <p14:creationId xmlns:p14="http://schemas.microsoft.com/office/powerpoint/2010/main" val="260006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219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Jesus, Jesus, Jesus</vt:lpstr>
      <vt:lpstr>PowerPoint Presentation</vt:lpstr>
      <vt:lpstr>PowerPoint Presentation</vt:lpstr>
      <vt:lpstr>PowerPoint Presentation</vt:lpstr>
      <vt:lpstr>Shadow  vs.  Reality</vt:lpstr>
      <vt:lpstr>John 5:39-40,  45-46</vt:lpstr>
      <vt:lpstr>PowerPoint Presentation</vt:lpstr>
      <vt:lpstr>Seeing JESUS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Lancaster</dc:creator>
  <cp:lastModifiedBy>College View church of Christ</cp:lastModifiedBy>
  <cp:revision>6</cp:revision>
  <dcterms:created xsi:type="dcterms:W3CDTF">2021-04-02T14:11:52Z</dcterms:created>
  <dcterms:modified xsi:type="dcterms:W3CDTF">2022-03-21T22:37:26Z</dcterms:modified>
</cp:coreProperties>
</file>