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Lst>
  <p:notesMasterIdLst>
    <p:notesMasterId r:id="rId16"/>
  </p:notesMasterIdLst>
  <p:sldIdLst>
    <p:sldId id="7014" r:id="rId3"/>
    <p:sldId id="290" r:id="rId4"/>
    <p:sldId id="260" r:id="rId5"/>
    <p:sldId id="264" r:id="rId6"/>
    <p:sldId id="291" r:id="rId7"/>
    <p:sldId id="294" r:id="rId8"/>
    <p:sldId id="295" r:id="rId9"/>
    <p:sldId id="266" r:id="rId10"/>
    <p:sldId id="296" r:id="rId11"/>
    <p:sldId id="297" r:id="rId12"/>
    <p:sldId id="298" r:id="rId13"/>
    <p:sldId id="299" r:id="rId14"/>
    <p:sldId id="7013"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D3D427D-D7EF-489E-BF8D-84F8525D9315}" v="1" dt="2023-10-08T14:17:10.64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2" autoAdjust="0"/>
    <p:restoredTop sz="94660"/>
  </p:normalViewPr>
  <p:slideViewPr>
    <p:cSldViewPr snapToGrid="0">
      <p:cViewPr varScale="1">
        <p:scale>
          <a:sx n="65" d="100"/>
          <a:sy n="65" d="100"/>
        </p:scale>
        <p:origin x="66" y="3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21" Type="http://schemas.microsoft.com/office/2016/11/relationships/changesInfo" Target="changesInfos/changesInfo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llege View church of Christ" userId="66daf72c15de8306" providerId="LiveId" clId="{ED3D427D-D7EF-489E-BF8D-84F8525D9315}"/>
    <pc:docChg chg="addSld modSld">
      <pc:chgData name="College View church of Christ" userId="66daf72c15de8306" providerId="LiveId" clId="{ED3D427D-D7EF-489E-BF8D-84F8525D9315}" dt="2023-10-08T14:17:10.648" v="1"/>
      <pc:docMkLst>
        <pc:docMk/>
      </pc:docMkLst>
      <pc:sldChg chg="new setBg">
        <pc:chgData name="College View church of Christ" userId="66daf72c15de8306" providerId="LiveId" clId="{ED3D427D-D7EF-489E-BF8D-84F8525D9315}" dt="2023-10-08T14:17:10.648" v="1"/>
        <pc:sldMkLst>
          <pc:docMk/>
          <pc:sldMk cId="4141259247" sldId="701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4E0F53-EDEF-4F1C-9CC0-8AF6FC7671DA}" type="datetimeFigureOut">
              <a:rPr lang="en-US" smtClean="0"/>
              <a:t>10/8/2023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3CECB2-50E4-4042-A1F7-057689F5A284}" type="slidenum">
              <a:rPr lang="en-US" smtClean="0"/>
              <a:t>‹#›</a:t>
            </a:fld>
            <a:endParaRPr lang="en-US"/>
          </a:p>
        </p:txBody>
      </p:sp>
    </p:spTree>
    <p:extLst>
      <p:ext uri="{BB962C8B-B14F-4D97-AF65-F5344CB8AC3E}">
        <p14:creationId xmlns:p14="http://schemas.microsoft.com/office/powerpoint/2010/main" val="27653223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F489E39-3474-4DEF-93EA-536776FC809A}" type="datetimeFigureOut">
              <a:rPr lang="en-US" smtClean="0"/>
              <a:t>10/8/2023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103464-F921-45D9-B618-AB04EF18CF0D}" type="slidenum">
              <a:rPr lang="en-US" smtClean="0"/>
              <a:t>‹#›</a:t>
            </a:fld>
            <a:endParaRPr lang="en-US"/>
          </a:p>
        </p:txBody>
      </p:sp>
    </p:spTree>
    <p:extLst>
      <p:ext uri="{BB962C8B-B14F-4D97-AF65-F5344CB8AC3E}">
        <p14:creationId xmlns:p14="http://schemas.microsoft.com/office/powerpoint/2010/main" val="13427795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489E39-3474-4DEF-93EA-536776FC809A}" type="datetimeFigureOut">
              <a:rPr lang="en-US" smtClean="0"/>
              <a:t>10/8/2023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103464-F921-45D9-B618-AB04EF18CF0D}" type="slidenum">
              <a:rPr lang="en-US" smtClean="0"/>
              <a:t>‹#›</a:t>
            </a:fld>
            <a:endParaRPr lang="en-US"/>
          </a:p>
        </p:txBody>
      </p:sp>
    </p:spTree>
    <p:extLst>
      <p:ext uri="{BB962C8B-B14F-4D97-AF65-F5344CB8AC3E}">
        <p14:creationId xmlns:p14="http://schemas.microsoft.com/office/powerpoint/2010/main" val="19267022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489E39-3474-4DEF-93EA-536776FC809A}" type="datetimeFigureOut">
              <a:rPr lang="en-US" smtClean="0"/>
              <a:t>10/8/2023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103464-F921-45D9-B618-AB04EF18CF0D}" type="slidenum">
              <a:rPr lang="en-US" smtClean="0"/>
              <a:t>‹#›</a:t>
            </a:fld>
            <a:endParaRPr lang="en-US"/>
          </a:p>
        </p:txBody>
      </p:sp>
    </p:spTree>
    <p:extLst>
      <p:ext uri="{BB962C8B-B14F-4D97-AF65-F5344CB8AC3E}">
        <p14:creationId xmlns:p14="http://schemas.microsoft.com/office/powerpoint/2010/main" val="3685253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208E2-28EC-4E02-BBCD-27C58575602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AD10BAD-CADB-4AB1-9F5E-65E728143793}"/>
              </a:ext>
            </a:extLst>
          </p:cNvPr>
          <p:cNvSpPr>
            <a:spLocks noGrp="1"/>
          </p:cNvSpPr>
          <p:nvPr>
            <p:ph type="subTitle" idx="1"/>
          </p:nvPr>
        </p:nvSpPr>
        <p:spPr>
          <a:xfrm>
            <a:off x="1524000" y="3602037"/>
            <a:ext cx="9144000" cy="1655763"/>
          </a:xfrm>
        </p:spPr>
        <p:txBody>
          <a:bodyPr/>
          <a:lstStyle>
            <a:lvl1pPr marL="0" indent="0" algn="ctr">
              <a:buNone/>
              <a:defRPr sz="2400"/>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711CC3D-3713-4817-96B7-659739B72E23}"/>
              </a:ext>
            </a:extLst>
          </p:cNvPr>
          <p:cNvSpPr>
            <a:spLocks noGrp="1"/>
          </p:cNvSpPr>
          <p:nvPr>
            <p:ph type="dt" sz="half" idx="10"/>
          </p:nvPr>
        </p:nvSpPr>
        <p:spPr/>
        <p:txBody>
          <a:bodyPr/>
          <a:lstStyle/>
          <a:p>
            <a:fld id="{5BB4C77D-0907-4874-827B-1DCCA497DC72}" type="datetimeFigureOut">
              <a:rPr lang="en-US" smtClean="0"/>
              <a:t>10/8/2023</a:t>
            </a:fld>
            <a:endParaRPr lang="en-US" dirty="0"/>
          </a:p>
        </p:txBody>
      </p:sp>
      <p:sp>
        <p:nvSpPr>
          <p:cNvPr id="5" name="Footer Placeholder 4">
            <a:extLst>
              <a:ext uri="{FF2B5EF4-FFF2-40B4-BE49-F238E27FC236}">
                <a16:creationId xmlns:a16="http://schemas.microsoft.com/office/drawing/2014/main" id="{C7C3F670-35BC-498B-B354-02413B8705B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B2B9BB5-D6F2-4BAD-B525-8EDF2718DF96}"/>
              </a:ext>
            </a:extLst>
          </p:cNvPr>
          <p:cNvSpPr>
            <a:spLocks noGrp="1"/>
          </p:cNvSpPr>
          <p:nvPr>
            <p:ph type="sldNum" sz="quarter" idx="12"/>
          </p:nvPr>
        </p:nvSpPr>
        <p:spPr/>
        <p:txBody>
          <a:bodyPr/>
          <a:lstStyle/>
          <a:p>
            <a:fld id="{A66D8EBE-7437-4DB6-8A39-BBF46CEB2E71}" type="slidenum">
              <a:rPr lang="en-US" smtClean="0"/>
              <a:t>‹#›</a:t>
            </a:fld>
            <a:endParaRPr lang="en-US" dirty="0"/>
          </a:p>
        </p:txBody>
      </p:sp>
    </p:spTree>
    <p:extLst>
      <p:ext uri="{BB962C8B-B14F-4D97-AF65-F5344CB8AC3E}">
        <p14:creationId xmlns:p14="http://schemas.microsoft.com/office/powerpoint/2010/main" val="28488794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B113A-AE66-4F95-BE3F-6885E76825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2E54786-3BCD-4DE6-BD0A-4F2F8D3BC72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86702A-B2D2-47BC-A82A-D44677CB4597}"/>
              </a:ext>
            </a:extLst>
          </p:cNvPr>
          <p:cNvSpPr>
            <a:spLocks noGrp="1"/>
          </p:cNvSpPr>
          <p:nvPr>
            <p:ph type="dt" sz="half" idx="10"/>
          </p:nvPr>
        </p:nvSpPr>
        <p:spPr/>
        <p:txBody>
          <a:bodyPr/>
          <a:lstStyle/>
          <a:p>
            <a:fld id="{5BB4C77D-0907-4874-827B-1DCCA497DC72}" type="datetimeFigureOut">
              <a:rPr lang="en-US" smtClean="0"/>
              <a:t>10/8/2023</a:t>
            </a:fld>
            <a:endParaRPr lang="en-US" dirty="0"/>
          </a:p>
        </p:txBody>
      </p:sp>
      <p:sp>
        <p:nvSpPr>
          <p:cNvPr id="5" name="Footer Placeholder 4">
            <a:extLst>
              <a:ext uri="{FF2B5EF4-FFF2-40B4-BE49-F238E27FC236}">
                <a16:creationId xmlns:a16="http://schemas.microsoft.com/office/drawing/2014/main" id="{0EB4DBDD-45A4-4F10-B101-0BD5B358785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4CB0F6E-F075-47B9-B868-24A0C9561B58}"/>
              </a:ext>
            </a:extLst>
          </p:cNvPr>
          <p:cNvSpPr>
            <a:spLocks noGrp="1"/>
          </p:cNvSpPr>
          <p:nvPr>
            <p:ph type="sldNum" sz="quarter" idx="12"/>
          </p:nvPr>
        </p:nvSpPr>
        <p:spPr/>
        <p:txBody>
          <a:bodyPr/>
          <a:lstStyle/>
          <a:p>
            <a:fld id="{A66D8EBE-7437-4DB6-8A39-BBF46CEB2E71}" type="slidenum">
              <a:rPr lang="en-US" smtClean="0"/>
              <a:t>‹#›</a:t>
            </a:fld>
            <a:endParaRPr lang="en-US" dirty="0"/>
          </a:p>
        </p:txBody>
      </p:sp>
    </p:spTree>
    <p:extLst>
      <p:ext uri="{BB962C8B-B14F-4D97-AF65-F5344CB8AC3E}">
        <p14:creationId xmlns:p14="http://schemas.microsoft.com/office/powerpoint/2010/main" val="23396214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B7CDD-6A3C-414E-9E73-29E2386CAB6B}"/>
              </a:ext>
            </a:extLst>
          </p:cNvPr>
          <p:cNvSpPr>
            <a:spLocks noGrp="1"/>
          </p:cNvSpPr>
          <p:nvPr>
            <p:ph type="title"/>
          </p:nvPr>
        </p:nvSpPr>
        <p:spPr>
          <a:xfrm>
            <a:off x="831851" y="1709741"/>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8128FFA-4D6F-4DF1-B8F9-93BCE42265E7}"/>
              </a:ext>
            </a:extLst>
          </p:cNvPr>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33F9221-AABB-4A28-B349-0D0E6479784A}"/>
              </a:ext>
            </a:extLst>
          </p:cNvPr>
          <p:cNvSpPr>
            <a:spLocks noGrp="1"/>
          </p:cNvSpPr>
          <p:nvPr>
            <p:ph type="dt" sz="half" idx="10"/>
          </p:nvPr>
        </p:nvSpPr>
        <p:spPr/>
        <p:txBody>
          <a:bodyPr/>
          <a:lstStyle/>
          <a:p>
            <a:fld id="{5BB4C77D-0907-4874-827B-1DCCA497DC72}" type="datetimeFigureOut">
              <a:rPr lang="en-US" smtClean="0"/>
              <a:t>10/8/2023</a:t>
            </a:fld>
            <a:endParaRPr lang="en-US" dirty="0"/>
          </a:p>
        </p:txBody>
      </p:sp>
      <p:sp>
        <p:nvSpPr>
          <p:cNvPr id="5" name="Footer Placeholder 4">
            <a:extLst>
              <a:ext uri="{FF2B5EF4-FFF2-40B4-BE49-F238E27FC236}">
                <a16:creationId xmlns:a16="http://schemas.microsoft.com/office/drawing/2014/main" id="{6C4C1C69-2C78-483F-BB6E-14A7AEDEC97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5EB401F-C287-400A-B39C-6E47B8A8E00E}"/>
              </a:ext>
            </a:extLst>
          </p:cNvPr>
          <p:cNvSpPr>
            <a:spLocks noGrp="1"/>
          </p:cNvSpPr>
          <p:nvPr>
            <p:ph type="sldNum" sz="quarter" idx="12"/>
          </p:nvPr>
        </p:nvSpPr>
        <p:spPr/>
        <p:txBody>
          <a:bodyPr/>
          <a:lstStyle/>
          <a:p>
            <a:fld id="{A66D8EBE-7437-4DB6-8A39-BBF46CEB2E71}" type="slidenum">
              <a:rPr lang="en-US" smtClean="0"/>
              <a:t>‹#›</a:t>
            </a:fld>
            <a:endParaRPr lang="en-US" dirty="0"/>
          </a:p>
        </p:txBody>
      </p:sp>
    </p:spTree>
    <p:extLst>
      <p:ext uri="{BB962C8B-B14F-4D97-AF65-F5344CB8AC3E}">
        <p14:creationId xmlns:p14="http://schemas.microsoft.com/office/powerpoint/2010/main" val="23543879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7207E-A9FE-4EA9-A9F2-B15431A166A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8192500-83E4-488B-AB67-3F9CF3314861}"/>
              </a:ext>
            </a:extLst>
          </p:cNvPr>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A9FD3F1-894F-4B6D-B3CA-6AAC05228A2A}"/>
              </a:ext>
            </a:extLst>
          </p:cNvPr>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0C9C74B-09A2-4E0E-8EF3-4E8D502065EA}"/>
              </a:ext>
            </a:extLst>
          </p:cNvPr>
          <p:cNvSpPr>
            <a:spLocks noGrp="1"/>
          </p:cNvSpPr>
          <p:nvPr>
            <p:ph type="dt" sz="half" idx="10"/>
          </p:nvPr>
        </p:nvSpPr>
        <p:spPr/>
        <p:txBody>
          <a:bodyPr/>
          <a:lstStyle/>
          <a:p>
            <a:fld id="{5BB4C77D-0907-4874-827B-1DCCA497DC72}" type="datetimeFigureOut">
              <a:rPr lang="en-US" smtClean="0"/>
              <a:t>10/8/2023</a:t>
            </a:fld>
            <a:endParaRPr lang="en-US" dirty="0"/>
          </a:p>
        </p:txBody>
      </p:sp>
      <p:sp>
        <p:nvSpPr>
          <p:cNvPr id="6" name="Footer Placeholder 5">
            <a:extLst>
              <a:ext uri="{FF2B5EF4-FFF2-40B4-BE49-F238E27FC236}">
                <a16:creationId xmlns:a16="http://schemas.microsoft.com/office/drawing/2014/main" id="{330068C1-20A1-4917-ABC1-9BD810C9B49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DA68673-58DF-4B5D-8A0C-4B8CAC82CB2F}"/>
              </a:ext>
            </a:extLst>
          </p:cNvPr>
          <p:cNvSpPr>
            <a:spLocks noGrp="1"/>
          </p:cNvSpPr>
          <p:nvPr>
            <p:ph type="sldNum" sz="quarter" idx="12"/>
          </p:nvPr>
        </p:nvSpPr>
        <p:spPr/>
        <p:txBody>
          <a:bodyPr/>
          <a:lstStyle/>
          <a:p>
            <a:fld id="{A66D8EBE-7437-4DB6-8A39-BBF46CEB2E71}" type="slidenum">
              <a:rPr lang="en-US" smtClean="0"/>
              <a:t>‹#›</a:t>
            </a:fld>
            <a:endParaRPr lang="en-US" dirty="0"/>
          </a:p>
        </p:txBody>
      </p:sp>
    </p:spTree>
    <p:extLst>
      <p:ext uri="{BB962C8B-B14F-4D97-AF65-F5344CB8AC3E}">
        <p14:creationId xmlns:p14="http://schemas.microsoft.com/office/powerpoint/2010/main" val="41315857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ACEA2-8EFB-4902-862C-1867ED75C79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9725B04-3461-4A96-993F-E6500AA1B5DE}"/>
              </a:ext>
            </a:extLst>
          </p:cNvPr>
          <p:cNvSpPr>
            <a:spLocks noGrp="1"/>
          </p:cNvSpPr>
          <p:nvPr>
            <p:ph type="body" idx="1"/>
          </p:nvPr>
        </p:nvSpPr>
        <p:spPr>
          <a:xfrm>
            <a:off x="839789" y="1681163"/>
            <a:ext cx="5157787" cy="82391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BA89D38-E564-4F63-BD45-1BDBE9067E91}"/>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CAF0DCB-4F46-4691-982B-B713FB04D144}"/>
              </a:ext>
            </a:extLst>
          </p:cNvPr>
          <p:cNvSpPr>
            <a:spLocks noGrp="1"/>
          </p:cNvSpPr>
          <p:nvPr>
            <p:ph type="body" sz="quarter" idx="3"/>
          </p:nvPr>
        </p:nvSpPr>
        <p:spPr>
          <a:xfrm>
            <a:off x="6172202" y="1681163"/>
            <a:ext cx="5183188" cy="82391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607438C-539E-44DB-9E11-F9988A7913A1}"/>
              </a:ext>
            </a:extLst>
          </p:cNvPr>
          <p:cNvSpPr>
            <a:spLocks noGrp="1"/>
          </p:cNvSpPr>
          <p:nvPr>
            <p:ph sz="quarter" idx="4"/>
          </p:nvPr>
        </p:nvSpPr>
        <p:spPr>
          <a:xfrm>
            <a:off x="6172202"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06FF3CB-229A-4018-BC9D-F1E62D2C95FD}"/>
              </a:ext>
            </a:extLst>
          </p:cNvPr>
          <p:cNvSpPr>
            <a:spLocks noGrp="1"/>
          </p:cNvSpPr>
          <p:nvPr>
            <p:ph type="dt" sz="half" idx="10"/>
          </p:nvPr>
        </p:nvSpPr>
        <p:spPr/>
        <p:txBody>
          <a:bodyPr/>
          <a:lstStyle/>
          <a:p>
            <a:fld id="{5BB4C77D-0907-4874-827B-1DCCA497DC72}" type="datetimeFigureOut">
              <a:rPr lang="en-US" smtClean="0"/>
              <a:t>10/8/2023</a:t>
            </a:fld>
            <a:endParaRPr lang="en-US" dirty="0"/>
          </a:p>
        </p:txBody>
      </p:sp>
      <p:sp>
        <p:nvSpPr>
          <p:cNvPr id="8" name="Footer Placeholder 7">
            <a:extLst>
              <a:ext uri="{FF2B5EF4-FFF2-40B4-BE49-F238E27FC236}">
                <a16:creationId xmlns:a16="http://schemas.microsoft.com/office/drawing/2014/main" id="{8186A696-6187-4D51-B120-E35E278EA534}"/>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B9C39C04-437B-4EDE-AB51-7B6C81F27758}"/>
              </a:ext>
            </a:extLst>
          </p:cNvPr>
          <p:cNvSpPr>
            <a:spLocks noGrp="1"/>
          </p:cNvSpPr>
          <p:nvPr>
            <p:ph type="sldNum" sz="quarter" idx="12"/>
          </p:nvPr>
        </p:nvSpPr>
        <p:spPr/>
        <p:txBody>
          <a:bodyPr/>
          <a:lstStyle/>
          <a:p>
            <a:fld id="{A66D8EBE-7437-4DB6-8A39-BBF46CEB2E71}" type="slidenum">
              <a:rPr lang="en-US" smtClean="0"/>
              <a:t>‹#›</a:t>
            </a:fld>
            <a:endParaRPr lang="en-US" dirty="0"/>
          </a:p>
        </p:txBody>
      </p:sp>
    </p:spTree>
    <p:extLst>
      <p:ext uri="{BB962C8B-B14F-4D97-AF65-F5344CB8AC3E}">
        <p14:creationId xmlns:p14="http://schemas.microsoft.com/office/powerpoint/2010/main" val="8090502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429BE-B9C8-4D7A-A132-1C1E3314E0B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650E421-351F-4D37-B066-5F2324994921}"/>
              </a:ext>
            </a:extLst>
          </p:cNvPr>
          <p:cNvSpPr>
            <a:spLocks noGrp="1"/>
          </p:cNvSpPr>
          <p:nvPr>
            <p:ph type="dt" sz="half" idx="10"/>
          </p:nvPr>
        </p:nvSpPr>
        <p:spPr/>
        <p:txBody>
          <a:bodyPr/>
          <a:lstStyle/>
          <a:p>
            <a:fld id="{5BB4C77D-0907-4874-827B-1DCCA497DC72}" type="datetimeFigureOut">
              <a:rPr lang="en-US" smtClean="0"/>
              <a:t>10/8/2023</a:t>
            </a:fld>
            <a:endParaRPr lang="en-US" dirty="0"/>
          </a:p>
        </p:txBody>
      </p:sp>
      <p:sp>
        <p:nvSpPr>
          <p:cNvPr id="4" name="Footer Placeholder 3">
            <a:extLst>
              <a:ext uri="{FF2B5EF4-FFF2-40B4-BE49-F238E27FC236}">
                <a16:creationId xmlns:a16="http://schemas.microsoft.com/office/drawing/2014/main" id="{024D324A-0059-4A5A-9B49-E33B31477D44}"/>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8A992B8-A1BE-45B9-B629-C57117CE229B}"/>
              </a:ext>
            </a:extLst>
          </p:cNvPr>
          <p:cNvSpPr>
            <a:spLocks noGrp="1"/>
          </p:cNvSpPr>
          <p:nvPr>
            <p:ph type="sldNum" sz="quarter" idx="12"/>
          </p:nvPr>
        </p:nvSpPr>
        <p:spPr/>
        <p:txBody>
          <a:bodyPr/>
          <a:lstStyle/>
          <a:p>
            <a:fld id="{A66D8EBE-7437-4DB6-8A39-BBF46CEB2E71}" type="slidenum">
              <a:rPr lang="en-US" smtClean="0"/>
              <a:t>‹#›</a:t>
            </a:fld>
            <a:endParaRPr lang="en-US" dirty="0"/>
          </a:p>
        </p:txBody>
      </p:sp>
    </p:spTree>
    <p:extLst>
      <p:ext uri="{BB962C8B-B14F-4D97-AF65-F5344CB8AC3E}">
        <p14:creationId xmlns:p14="http://schemas.microsoft.com/office/powerpoint/2010/main" val="4323834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E7ED8A-0141-48A4-9966-DBDD27222BE4}"/>
              </a:ext>
            </a:extLst>
          </p:cNvPr>
          <p:cNvSpPr>
            <a:spLocks noGrp="1"/>
          </p:cNvSpPr>
          <p:nvPr>
            <p:ph type="dt" sz="half" idx="10"/>
          </p:nvPr>
        </p:nvSpPr>
        <p:spPr/>
        <p:txBody>
          <a:bodyPr/>
          <a:lstStyle/>
          <a:p>
            <a:fld id="{5BB4C77D-0907-4874-827B-1DCCA497DC72}" type="datetimeFigureOut">
              <a:rPr lang="en-US" smtClean="0"/>
              <a:t>10/8/2023</a:t>
            </a:fld>
            <a:endParaRPr lang="en-US" dirty="0"/>
          </a:p>
        </p:txBody>
      </p:sp>
      <p:sp>
        <p:nvSpPr>
          <p:cNvPr id="3" name="Footer Placeholder 2">
            <a:extLst>
              <a:ext uri="{FF2B5EF4-FFF2-40B4-BE49-F238E27FC236}">
                <a16:creationId xmlns:a16="http://schemas.microsoft.com/office/drawing/2014/main" id="{876E3B01-6CF5-4322-A6E1-F682C4A03E14}"/>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3C961100-4927-4E91-AA7A-BCD75939E0E1}"/>
              </a:ext>
            </a:extLst>
          </p:cNvPr>
          <p:cNvSpPr>
            <a:spLocks noGrp="1"/>
          </p:cNvSpPr>
          <p:nvPr>
            <p:ph type="sldNum" sz="quarter" idx="12"/>
          </p:nvPr>
        </p:nvSpPr>
        <p:spPr/>
        <p:txBody>
          <a:bodyPr/>
          <a:lstStyle/>
          <a:p>
            <a:fld id="{A66D8EBE-7437-4DB6-8A39-BBF46CEB2E71}" type="slidenum">
              <a:rPr lang="en-US" smtClean="0"/>
              <a:t>‹#›</a:t>
            </a:fld>
            <a:endParaRPr lang="en-US" dirty="0"/>
          </a:p>
        </p:txBody>
      </p:sp>
    </p:spTree>
    <p:extLst>
      <p:ext uri="{BB962C8B-B14F-4D97-AF65-F5344CB8AC3E}">
        <p14:creationId xmlns:p14="http://schemas.microsoft.com/office/powerpoint/2010/main" val="41259682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B0A86-1687-469E-8FB9-2B9DFCCF7B0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A655566-2D4E-4B8E-8670-42AABBA06442}"/>
              </a:ext>
            </a:extLst>
          </p:cNvPr>
          <p:cNvSpPr>
            <a:spLocks noGrp="1"/>
          </p:cNvSpPr>
          <p:nvPr>
            <p:ph idx="1"/>
          </p:nvPr>
        </p:nvSpPr>
        <p:spPr>
          <a:xfrm>
            <a:off x="5183188" y="987428"/>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5739DB5-E680-4526-800E-6017582A6E30}"/>
              </a:ext>
            </a:extLst>
          </p:cNvPr>
          <p:cNvSpPr>
            <a:spLocks noGrp="1"/>
          </p:cNvSpPr>
          <p:nvPr>
            <p:ph type="body" sz="half" idx="2"/>
          </p:nvPr>
        </p:nvSpPr>
        <p:spPr>
          <a:xfrm>
            <a:off x="839788" y="2057402"/>
            <a:ext cx="3932237" cy="3811588"/>
          </a:xfrm>
        </p:spPr>
        <p:txBody>
          <a:bodyPr/>
          <a:lstStyle>
            <a:lvl1pPr marL="0" indent="0">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F173F46-C6E5-4B9A-ACCA-58C0DE53E242}"/>
              </a:ext>
            </a:extLst>
          </p:cNvPr>
          <p:cNvSpPr>
            <a:spLocks noGrp="1"/>
          </p:cNvSpPr>
          <p:nvPr>
            <p:ph type="dt" sz="half" idx="10"/>
          </p:nvPr>
        </p:nvSpPr>
        <p:spPr/>
        <p:txBody>
          <a:bodyPr/>
          <a:lstStyle/>
          <a:p>
            <a:fld id="{5BB4C77D-0907-4874-827B-1DCCA497DC72}" type="datetimeFigureOut">
              <a:rPr lang="en-US" smtClean="0"/>
              <a:t>10/8/2023</a:t>
            </a:fld>
            <a:endParaRPr lang="en-US" dirty="0"/>
          </a:p>
        </p:txBody>
      </p:sp>
      <p:sp>
        <p:nvSpPr>
          <p:cNvPr id="6" name="Footer Placeholder 5">
            <a:extLst>
              <a:ext uri="{FF2B5EF4-FFF2-40B4-BE49-F238E27FC236}">
                <a16:creationId xmlns:a16="http://schemas.microsoft.com/office/drawing/2014/main" id="{A97FD28D-F754-4469-AA03-5E9131A4181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675A750-AB43-4803-9A2B-93328C78C750}"/>
              </a:ext>
            </a:extLst>
          </p:cNvPr>
          <p:cNvSpPr>
            <a:spLocks noGrp="1"/>
          </p:cNvSpPr>
          <p:nvPr>
            <p:ph type="sldNum" sz="quarter" idx="12"/>
          </p:nvPr>
        </p:nvSpPr>
        <p:spPr/>
        <p:txBody>
          <a:bodyPr/>
          <a:lstStyle/>
          <a:p>
            <a:fld id="{A66D8EBE-7437-4DB6-8A39-BBF46CEB2E71}" type="slidenum">
              <a:rPr lang="en-US" smtClean="0"/>
              <a:t>‹#›</a:t>
            </a:fld>
            <a:endParaRPr lang="en-US" dirty="0"/>
          </a:p>
        </p:txBody>
      </p:sp>
    </p:spTree>
    <p:extLst>
      <p:ext uri="{BB962C8B-B14F-4D97-AF65-F5344CB8AC3E}">
        <p14:creationId xmlns:p14="http://schemas.microsoft.com/office/powerpoint/2010/main" val="787063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489E39-3474-4DEF-93EA-536776FC809A}" type="datetimeFigureOut">
              <a:rPr lang="en-US" smtClean="0"/>
              <a:t>10/8/2023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103464-F921-45D9-B618-AB04EF18CF0D}" type="slidenum">
              <a:rPr lang="en-US" smtClean="0"/>
              <a:t>‹#›</a:t>
            </a:fld>
            <a:endParaRPr lang="en-US"/>
          </a:p>
        </p:txBody>
      </p:sp>
    </p:spTree>
    <p:extLst>
      <p:ext uri="{BB962C8B-B14F-4D97-AF65-F5344CB8AC3E}">
        <p14:creationId xmlns:p14="http://schemas.microsoft.com/office/powerpoint/2010/main" val="33182687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EBDEC-F4C8-45B6-818F-4187C6D054E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657A621-9F6B-4C8A-B557-10602F6BB08B}"/>
              </a:ext>
            </a:extLst>
          </p:cNvPr>
          <p:cNvSpPr>
            <a:spLocks noGrp="1"/>
          </p:cNvSpPr>
          <p:nvPr>
            <p:ph type="pic" idx="1"/>
          </p:nvPr>
        </p:nvSpPr>
        <p:spPr>
          <a:xfrm>
            <a:off x="5183188" y="987428"/>
            <a:ext cx="6172200" cy="4873625"/>
          </a:xfrm>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endParaRPr lang="en-US" dirty="0"/>
          </a:p>
        </p:txBody>
      </p:sp>
      <p:sp>
        <p:nvSpPr>
          <p:cNvPr id="4" name="Text Placeholder 3">
            <a:extLst>
              <a:ext uri="{FF2B5EF4-FFF2-40B4-BE49-F238E27FC236}">
                <a16:creationId xmlns:a16="http://schemas.microsoft.com/office/drawing/2014/main" id="{F1486921-AB8B-415D-B584-CD089E866420}"/>
              </a:ext>
            </a:extLst>
          </p:cNvPr>
          <p:cNvSpPr>
            <a:spLocks noGrp="1"/>
          </p:cNvSpPr>
          <p:nvPr>
            <p:ph type="body" sz="half" idx="2"/>
          </p:nvPr>
        </p:nvSpPr>
        <p:spPr>
          <a:xfrm>
            <a:off x="839788" y="2057402"/>
            <a:ext cx="3932237" cy="3811588"/>
          </a:xfrm>
        </p:spPr>
        <p:txBody>
          <a:bodyPr/>
          <a:lstStyle>
            <a:lvl1pPr marL="0" indent="0">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E029759-51E4-44D6-9867-D6E826F71C62}"/>
              </a:ext>
            </a:extLst>
          </p:cNvPr>
          <p:cNvSpPr>
            <a:spLocks noGrp="1"/>
          </p:cNvSpPr>
          <p:nvPr>
            <p:ph type="dt" sz="half" idx="10"/>
          </p:nvPr>
        </p:nvSpPr>
        <p:spPr/>
        <p:txBody>
          <a:bodyPr/>
          <a:lstStyle/>
          <a:p>
            <a:fld id="{5BB4C77D-0907-4874-827B-1DCCA497DC72}" type="datetimeFigureOut">
              <a:rPr lang="en-US" smtClean="0"/>
              <a:t>10/8/2023</a:t>
            </a:fld>
            <a:endParaRPr lang="en-US" dirty="0"/>
          </a:p>
        </p:txBody>
      </p:sp>
      <p:sp>
        <p:nvSpPr>
          <p:cNvPr id="6" name="Footer Placeholder 5">
            <a:extLst>
              <a:ext uri="{FF2B5EF4-FFF2-40B4-BE49-F238E27FC236}">
                <a16:creationId xmlns:a16="http://schemas.microsoft.com/office/drawing/2014/main" id="{2316913D-24E3-444C-BE6B-9BDB6EB560C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10D6432-553B-4FCC-9C6E-E31D41864CC4}"/>
              </a:ext>
            </a:extLst>
          </p:cNvPr>
          <p:cNvSpPr>
            <a:spLocks noGrp="1"/>
          </p:cNvSpPr>
          <p:nvPr>
            <p:ph type="sldNum" sz="quarter" idx="12"/>
          </p:nvPr>
        </p:nvSpPr>
        <p:spPr/>
        <p:txBody>
          <a:bodyPr/>
          <a:lstStyle/>
          <a:p>
            <a:fld id="{A66D8EBE-7437-4DB6-8A39-BBF46CEB2E71}" type="slidenum">
              <a:rPr lang="en-US" smtClean="0"/>
              <a:t>‹#›</a:t>
            </a:fld>
            <a:endParaRPr lang="en-US" dirty="0"/>
          </a:p>
        </p:txBody>
      </p:sp>
    </p:spTree>
    <p:extLst>
      <p:ext uri="{BB962C8B-B14F-4D97-AF65-F5344CB8AC3E}">
        <p14:creationId xmlns:p14="http://schemas.microsoft.com/office/powerpoint/2010/main" val="10807695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B2C66-1FCC-4F93-8229-DBCDED30AD4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5DFE51C-ED8C-4B70-A022-701787E6EB9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6EE405-ECDE-42A3-B797-42CBEDC987AF}"/>
              </a:ext>
            </a:extLst>
          </p:cNvPr>
          <p:cNvSpPr>
            <a:spLocks noGrp="1"/>
          </p:cNvSpPr>
          <p:nvPr>
            <p:ph type="dt" sz="half" idx="10"/>
          </p:nvPr>
        </p:nvSpPr>
        <p:spPr/>
        <p:txBody>
          <a:bodyPr/>
          <a:lstStyle/>
          <a:p>
            <a:fld id="{5BB4C77D-0907-4874-827B-1DCCA497DC72}" type="datetimeFigureOut">
              <a:rPr lang="en-US" smtClean="0"/>
              <a:t>10/8/2023</a:t>
            </a:fld>
            <a:endParaRPr lang="en-US" dirty="0"/>
          </a:p>
        </p:txBody>
      </p:sp>
      <p:sp>
        <p:nvSpPr>
          <p:cNvPr id="5" name="Footer Placeholder 4">
            <a:extLst>
              <a:ext uri="{FF2B5EF4-FFF2-40B4-BE49-F238E27FC236}">
                <a16:creationId xmlns:a16="http://schemas.microsoft.com/office/drawing/2014/main" id="{FF298BF2-7027-48B4-8761-435F05BC6F6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A9A7AEE-AA63-47F0-9EEB-9C5C5AC75158}"/>
              </a:ext>
            </a:extLst>
          </p:cNvPr>
          <p:cNvSpPr>
            <a:spLocks noGrp="1"/>
          </p:cNvSpPr>
          <p:nvPr>
            <p:ph type="sldNum" sz="quarter" idx="12"/>
          </p:nvPr>
        </p:nvSpPr>
        <p:spPr/>
        <p:txBody>
          <a:bodyPr/>
          <a:lstStyle/>
          <a:p>
            <a:fld id="{A66D8EBE-7437-4DB6-8A39-BBF46CEB2E71}" type="slidenum">
              <a:rPr lang="en-US" smtClean="0"/>
              <a:t>‹#›</a:t>
            </a:fld>
            <a:endParaRPr lang="en-US" dirty="0"/>
          </a:p>
        </p:txBody>
      </p:sp>
    </p:spTree>
    <p:extLst>
      <p:ext uri="{BB962C8B-B14F-4D97-AF65-F5344CB8AC3E}">
        <p14:creationId xmlns:p14="http://schemas.microsoft.com/office/powerpoint/2010/main" val="33436831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FBC35E1-BF57-43EB-BAA1-EA3CAB56B610}"/>
              </a:ext>
            </a:extLst>
          </p:cNvPr>
          <p:cNvSpPr>
            <a:spLocks noGrp="1"/>
          </p:cNvSpPr>
          <p:nvPr>
            <p:ph type="title" orient="vert"/>
          </p:nvPr>
        </p:nvSpPr>
        <p:spPr>
          <a:xfrm>
            <a:off x="8724902" y="365127"/>
            <a:ext cx="2628900" cy="581183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1EA1963-DC7F-49CE-9D15-F49D175525E1}"/>
              </a:ext>
            </a:extLst>
          </p:cNvPr>
          <p:cNvSpPr>
            <a:spLocks noGrp="1"/>
          </p:cNvSpPr>
          <p:nvPr>
            <p:ph type="body" orient="vert" idx="1"/>
          </p:nvPr>
        </p:nvSpPr>
        <p:spPr>
          <a:xfrm>
            <a:off x="838202" y="365127"/>
            <a:ext cx="7734300"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925C96-AA89-4B49-964E-A9CA4E5A6B0D}"/>
              </a:ext>
            </a:extLst>
          </p:cNvPr>
          <p:cNvSpPr>
            <a:spLocks noGrp="1"/>
          </p:cNvSpPr>
          <p:nvPr>
            <p:ph type="dt" sz="half" idx="10"/>
          </p:nvPr>
        </p:nvSpPr>
        <p:spPr/>
        <p:txBody>
          <a:bodyPr/>
          <a:lstStyle/>
          <a:p>
            <a:fld id="{5BB4C77D-0907-4874-827B-1DCCA497DC72}" type="datetimeFigureOut">
              <a:rPr lang="en-US" smtClean="0"/>
              <a:t>10/8/2023</a:t>
            </a:fld>
            <a:endParaRPr lang="en-US" dirty="0"/>
          </a:p>
        </p:txBody>
      </p:sp>
      <p:sp>
        <p:nvSpPr>
          <p:cNvPr id="5" name="Footer Placeholder 4">
            <a:extLst>
              <a:ext uri="{FF2B5EF4-FFF2-40B4-BE49-F238E27FC236}">
                <a16:creationId xmlns:a16="http://schemas.microsoft.com/office/drawing/2014/main" id="{F3DB6B75-7C5C-4A9C-884F-0E46225739E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D28BE0A-608F-4A83-8D1E-47D5D7D06FB1}"/>
              </a:ext>
            </a:extLst>
          </p:cNvPr>
          <p:cNvSpPr>
            <a:spLocks noGrp="1"/>
          </p:cNvSpPr>
          <p:nvPr>
            <p:ph type="sldNum" sz="quarter" idx="12"/>
          </p:nvPr>
        </p:nvSpPr>
        <p:spPr/>
        <p:txBody>
          <a:bodyPr/>
          <a:lstStyle/>
          <a:p>
            <a:fld id="{A66D8EBE-7437-4DB6-8A39-BBF46CEB2E71}" type="slidenum">
              <a:rPr lang="en-US" smtClean="0"/>
              <a:t>‹#›</a:t>
            </a:fld>
            <a:endParaRPr lang="en-US" dirty="0"/>
          </a:p>
        </p:txBody>
      </p:sp>
    </p:spTree>
    <p:extLst>
      <p:ext uri="{BB962C8B-B14F-4D97-AF65-F5344CB8AC3E}">
        <p14:creationId xmlns:p14="http://schemas.microsoft.com/office/powerpoint/2010/main" val="8050425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F489E39-3474-4DEF-93EA-536776FC809A}" type="datetimeFigureOut">
              <a:rPr lang="en-US" smtClean="0"/>
              <a:t>10/8/2023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103464-F921-45D9-B618-AB04EF18CF0D}" type="slidenum">
              <a:rPr lang="en-US" smtClean="0"/>
              <a:t>‹#›</a:t>
            </a:fld>
            <a:endParaRPr lang="en-US"/>
          </a:p>
        </p:txBody>
      </p:sp>
    </p:spTree>
    <p:extLst>
      <p:ext uri="{BB962C8B-B14F-4D97-AF65-F5344CB8AC3E}">
        <p14:creationId xmlns:p14="http://schemas.microsoft.com/office/powerpoint/2010/main" val="3312621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F489E39-3474-4DEF-93EA-536776FC809A}" type="datetimeFigureOut">
              <a:rPr lang="en-US" smtClean="0"/>
              <a:t>10/8/2023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103464-F921-45D9-B618-AB04EF18CF0D}" type="slidenum">
              <a:rPr lang="en-US" smtClean="0"/>
              <a:t>‹#›</a:t>
            </a:fld>
            <a:endParaRPr lang="en-US"/>
          </a:p>
        </p:txBody>
      </p:sp>
    </p:spTree>
    <p:extLst>
      <p:ext uri="{BB962C8B-B14F-4D97-AF65-F5344CB8AC3E}">
        <p14:creationId xmlns:p14="http://schemas.microsoft.com/office/powerpoint/2010/main" val="8123261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F489E39-3474-4DEF-93EA-536776FC809A}" type="datetimeFigureOut">
              <a:rPr lang="en-US" smtClean="0"/>
              <a:t>10/8/2023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4103464-F921-45D9-B618-AB04EF18CF0D}" type="slidenum">
              <a:rPr lang="en-US" smtClean="0"/>
              <a:t>‹#›</a:t>
            </a:fld>
            <a:endParaRPr lang="en-US"/>
          </a:p>
        </p:txBody>
      </p:sp>
    </p:spTree>
    <p:extLst>
      <p:ext uri="{BB962C8B-B14F-4D97-AF65-F5344CB8AC3E}">
        <p14:creationId xmlns:p14="http://schemas.microsoft.com/office/powerpoint/2010/main" val="1395634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F489E39-3474-4DEF-93EA-536776FC809A}" type="datetimeFigureOut">
              <a:rPr lang="en-US" smtClean="0"/>
              <a:t>10/8/2023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4103464-F921-45D9-B618-AB04EF18CF0D}" type="slidenum">
              <a:rPr lang="en-US" smtClean="0"/>
              <a:t>‹#›</a:t>
            </a:fld>
            <a:endParaRPr lang="en-US"/>
          </a:p>
        </p:txBody>
      </p:sp>
    </p:spTree>
    <p:extLst>
      <p:ext uri="{BB962C8B-B14F-4D97-AF65-F5344CB8AC3E}">
        <p14:creationId xmlns:p14="http://schemas.microsoft.com/office/powerpoint/2010/main" val="11178175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489E39-3474-4DEF-93EA-536776FC809A}" type="datetimeFigureOut">
              <a:rPr lang="en-US" smtClean="0"/>
              <a:t>10/8/2023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4103464-F921-45D9-B618-AB04EF18CF0D}" type="slidenum">
              <a:rPr lang="en-US" smtClean="0"/>
              <a:t>‹#›</a:t>
            </a:fld>
            <a:endParaRPr lang="en-US"/>
          </a:p>
        </p:txBody>
      </p:sp>
    </p:spTree>
    <p:extLst>
      <p:ext uri="{BB962C8B-B14F-4D97-AF65-F5344CB8AC3E}">
        <p14:creationId xmlns:p14="http://schemas.microsoft.com/office/powerpoint/2010/main" val="8722066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F489E39-3474-4DEF-93EA-536776FC809A}" type="datetimeFigureOut">
              <a:rPr lang="en-US" smtClean="0"/>
              <a:t>10/8/2023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103464-F921-45D9-B618-AB04EF18CF0D}" type="slidenum">
              <a:rPr lang="en-US" smtClean="0"/>
              <a:t>‹#›</a:t>
            </a:fld>
            <a:endParaRPr lang="en-US"/>
          </a:p>
        </p:txBody>
      </p:sp>
    </p:spTree>
    <p:extLst>
      <p:ext uri="{BB962C8B-B14F-4D97-AF65-F5344CB8AC3E}">
        <p14:creationId xmlns:p14="http://schemas.microsoft.com/office/powerpoint/2010/main" val="20062501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F489E39-3474-4DEF-93EA-536776FC809A}" type="datetimeFigureOut">
              <a:rPr lang="en-US" smtClean="0"/>
              <a:t>10/8/2023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103464-F921-45D9-B618-AB04EF18CF0D}" type="slidenum">
              <a:rPr lang="en-US" smtClean="0"/>
              <a:t>‹#›</a:t>
            </a:fld>
            <a:endParaRPr lang="en-US"/>
          </a:p>
        </p:txBody>
      </p:sp>
    </p:spTree>
    <p:extLst>
      <p:ext uri="{BB962C8B-B14F-4D97-AF65-F5344CB8AC3E}">
        <p14:creationId xmlns:p14="http://schemas.microsoft.com/office/powerpoint/2010/main" val="5389169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489E39-3474-4DEF-93EA-536776FC809A}" type="datetimeFigureOut">
              <a:rPr lang="en-US" smtClean="0"/>
              <a:t>10/8/2023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103464-F921-45D9-B618-AB04EF18CF0D}" type="slidenum">
              <a:rPr lang="en-US" smtClean="0"/>
              <a:t>‹#›</a:t>
            </a:fld>
            <a:endParaRPr lang="en-US"/>
          </a:p>
        </p:txBody>
      </p:sp>
    </p:spTree>
    <p:extLst>
      <p:ext uri="{BB962C8B-B14F-4D97-AF65-F5344CB8AC3E}">
        <p14:creationId xmlns:p14="http://schemas.microsoft.com/office/powerpoint/2010/main" val="318775078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3049B67-A844-43F9-B538-949C7D44778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99EB7B7-5446-4EFC-BBFF-5229A48A630D}"/>
              </a:ext>
            </a:extLst>
          </p:cNvPr>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D291FB-6F20-431E-8C04-175ABA06EE39}"/>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B4C77D-0907-4874-827B-1DCCA497DC72}" type="datetimeFigureOut">
              <a:rPr lang="en-US" smtClean="0"/>
              <a:t>10/8/2023</a:t>
            </a:fld>
            <a:endParaRPr lang="en-US" dirty="0"/>
          </a:p>
        </p:txBody>
      </p:sp>
      <p:sp>
        <p:nvSpPr>
          <p:cNvPr id="5" name="Footer Placeholder 4">
            <a:extLst>
              <a:ext uri="{FF2B5EF4-FFF2-40B4-BE49-F238E27FC236}">
                <a16:creationId xmlns:a16="http://schemas.microsoft.com/office/drawing/2014/main" id="{E183288D-A505-44E1-AC12-52EA84E94BF1}"/>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1B4E0A34-1EEE-40E2-9139-F26549ABCC74}"/>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6D8EBE-7437-4DB6-8A39-BBF46CEB2E71}" type="slidenum">
              <a:rPr lang="en-US" smtClean="0"/>
              <a:t>‹#›</a:t>
            </a:fld>
            <a:endParaRPr lang="en-US" dirty="0"/>
          </a:p>
        </p:txBody>
      </p:sp>
    </p:spTree>
    <p:extLst>
      <p:ext uri="{BB962C8B-B14F-4D97-AF65-F5344CB8AC3E}">
        <p14:creationId xmlns:p14="http://schemas.microsoft.com/office/powerpoint/2010/main" val="84527390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354"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9" indent="-228589" algn="l" defTabSz="91435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56E11-6CA6-E9A9-66B1-E21FB8E0F79C}"/>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691E02AE-3B97-DC1C-9C6A-77D271DE20ED}"/>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41412592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594D44E-10A7-49AC-8A52-0EA0D4B4E9B9}"/>
              </a:ext>
            </a:extLst>
          </p:cNvPr>
          <p:cNvSpPr/>
          <p:nvPr/>
        </p:nvSpPr>
        <p:spPr>
          <a:xfrm>
            <a:off x="1" y="0"/>
            <a:ext cx="12192000" cy="1270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8656F401-E854-4FF7-B096-EEDC0EC7B1A3}"/>
              </a:ext>
            </a:extLst>
          </p:cNvPr>
          <p:cNvSpPr/>
          <p:nvPr/>
        </p:nvSpPr>
        <p:spPr>
          <a:xfrm>
            <a:off x="0" y="0"/>
            <a:ext cx="12191999" cy="6463308"/>
          </a:xfrm>
          <a:prstGeom prst="rect">
            <a:avLst/>
          </a:prstGeom>
        </p:spPr>
        <p:txBody>
          <a:bodyPr wrap="square">
            <a:spAutoFit/>
          </a:bodyPr>
          <a:lstStyle/>
          <a:p>
            <a:pPr algn="ctr"/>
            <a:r>
              <a:rPr lang="en-US" sz="4000" b="1" cap="all" dirty="0">
                <a:solidFill>
                  <a:schemeClr val="accent4">
                    <a:lumMod val="60000"/>
                    <a:lumOff val="40000"/>
                  </a:schemeClr>
                </a:solidFill>
                <a:effectLst>
                  <a:outerShdw blurRad="38100" dist="38100" dir="2700000" algn="tl">
                    <a:srgbClr val="000000">
                      <a:alpha val="43137"/>
                    </a:srgbClr>
                  </a:outerShdw>
                </a:effectLst>
                <a:latin typeface="Arial Black" panose="020B0A04020102020204" pitchFamily="34" charset="0"/>
              </a:rPr>
              <a:t>We must have a yielding </a:t>
            </a:r>
          </a:p>
          <a:p>
            <a:pPr algn="ctr"/>
            <a:r>
              <a:rPr lang="en-US" sz="4000" b="1" cap="all" dirty="0">
                <a:solidFill>
                  <a:schemeClr val="accent4">
                    <a:lumMod val="60000"/>
                    <a:lumOff val="40000"/>
                  </a:schemeClr>
                </a:solidFill>
                <a:effectLst>
                  <a:outerShdw blurRad="38100" dist="38100" dir="2700000" algn="tl">
                    <a:srgbClr val="000000">
                      <a:alpha val="43137"/>
                    </a:srgbClr>
                  </a:outerShdw>
                </a:effectLst>
                <a:latin typeface="Arial Black" panose="020B0A04020102020204" pitchFamily="34" charset="0"/>
              </a:rPr>
              <a:t>attitude towards god’s will</a:t>
            </a:r>
          </a:p>
          <a:p>
            <a:pPr algn="ctr"/>
            <a:endParaRPr lang="en-US" sz="1200" b="1" dirty="0">
              <a:solidFill>
                <a:srgbClr val="0070C0"/>
              </a:solidFill>
              <a:effectLst>
                <a:outerShdw blurRad="38100" dist="38100" dir="2700000" algn="tl">
                  <a:srgbClr val="000000">
                    <a:alpha val="43137"/>
                  </a:srgbClr>
                </a:outerShdw>
              </a:effectLst>
            </a:endParaRPr>
          </a:p>
          <a:p>
            <a:pPr lvl="0" algn="ctr"/>
            <a:r>
              <a:rPr lang="en-US" sz="4400" b="1" dirty="0">
                <a:solidFill>
                  <a:srgbClr val="C00000"/>
                </a:solidFill>
              </a:rPr>
              <a:t>YIELDING TO GOD’S WORD</a:t>
            </a:r>
          </a:p>
          <a:p>
            <a:pPr lvl="0" algn="ctr"/>
            <a:r>
              <a:rPr lang="en-US" sz="4400" b="1" dirty="0">
                <a:solidFill>
                  <a:srgbClr val="C00000"/>
                </a:solidFill>
              </a:rPr>
              <a:t>BRINGS ABOUT </a:t>
            </a:r>
            <a:r>
              <a:rPr lang="en-US" sz="4400" b="1" u="sng" dirty="0">
                <a:solidFill>
                  <a:srgbClr val="C00000"/>
                </a:solidFill>
              </a:rPr>
              <a:t>SALVATION</a:t>
            </a:r>
          </a:p>
          <a:p>
            <a:pPr lvl="0" algn="just"/>
            <a:endParaRPr lang="en-US" sz="600" b="1" dirty="0">
              <a:solidFill>
                <a:prstClr val="black"/>
              </a:solidFill>
            </a:endParaRPr>
          </a:p>
          <a:p>
            <a:pPr lvl="0" algn="just"/>
            <a:r>
              <a:rPr lang="en-US" sz="4000" b="1" dirty="0">
                <a:solidFill>
                  <a:prstClr val="black"/>
                </a:solidFill>
              </a:rPr>
              <a:t>  “Not everyone who says to Me, ‘Lord, Lord,’ will enter the kingdom of heaven, but he who </a:t>
            </a:r>
            <a:r>
              <a:rPr lang="en-US" sz="4000" b="1" u="sng" dirty="0">
                <a:solidFill>
                  <a:prstClr val="black"/>
                </a:solidFill>
              </a:rPr>
              <a:t>does the will of My Father</a:t>
            </a:r>
            <a:r>
              <a:rPr lang="en-US" sz="4000" b="1" dirty="0">
                <a:solidFill>
                  <a:prstClr val="black"/>
                </a:solidFill>
              </a:rPr>
              <a:t> who is in heaven will enter.” </a:t>
            </a:r>
            <a:r>
              <a:rPr lang="en-US" sz="3600" i="1" dirty="0">
                <a:solidFill>
                  <a:prstClr val="black"/>
                </a:solidFill>
              </a:rPr>
              <a:t>–Matthew 7:21</a:t>
            </a:r>
          </a:p>
          <a:p>
            <a:pPr lvl="0" algn="just"/>
            <a:r>
              <a:rPr lang="en-US" sz="2800" b="1" dirty="0">
                <a:solidFill>
                  <a:prstClr val="black"/>
                </a:solidFill>
              </a:rPr>
              <a:t> </a:t>
            </a:r>
          </a:p>
          <a:p>
            <a:pPr lvl="0" algn="just"/>
            <a:r>
              <a:rPr lang="en-US" sz="4000" b="1" dirty="0">
                <a:solidFill>
                  <a:prstClr val="black"/>
                </a:solidFill>
              </a:rPr>
              <a:t>  “My mother and My brothers are these who </a:t>
            </a:r>
            <a:r>
              <a:rPr lang="en-US" sz="4000" b="1" u="sng" dirty="0">
                <a:solidFill>
                  <a:prstClr val="black"/>
                </a:solidFill>
              </a:rPr>
              <a:t>hear the word of God and do it</a:t>
            </a:r>
            <a:r>
              <a:rPr lang="en-US" sz="4000" b="1" dirty="0">
                <a:solidFill>
                  <a:prstClr val="black"/>
                </a:solidFill>
              </a:rPr>
              <a:t>.” </a:t>
            </a:r>
            <a:r>
              <a:rPr lang="en-US" sz="3600" i="1" dirty="0">
                <a:solidFill>
                  <a:prstClr val="black"/>
                </a:solidFill>
              </a:rPr>
              <a:t>–Luke 8:21</a:t>
            </a:r>
            <a:endParaRPr lang="en-US" sz="4000" i="1" dirty="0">
              <a:solidFill>
                <a:prstClr val="black"/>
              </a:solidFill>
            </a:endParaRPr>
          </a:p>
        </p:txBody>
      </p:sp>
    </p:spTree>
    <p:extLst>
      <p:ext uri="{BB962C8B-B14F-4D97-AF65-F5344CB8AC3E}">
        <p14:creationId xmlns:p14="http://schemas.microsoft.com/office/powerpoint/2010/main" val="2711273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Effect transition="in" filter="fade">
                                      <p:cBhvr>
                                        <p:cTn id="7" dur="500"/>
                                        <p:tgtEl>
                                          <p:spTgt spid="5">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4" end="4"/>
                                            </p:txEl>
                                          </p:spTgt>
                                        </p:tgtEl>
                                        <p:attrNameLst>
                                          <p:attrName>style.visibility</p:attrName>
                                        </p:attrNameLst>
                                      </p:cBhvr>
                                      <p:to>
                                        <p:strVal val="visible"/>
                                      </p:to>
                                    </p:set>
                                    <p:animEffect transition="in" filter="fade">
                                      <p:cBhvr>
                                        <p:cTn id="10" dur="500"/>
                                        <p:tgtEl>
                                          <p:spTgt spid="5">
                                            <p:txEl>
                                              <p:pRg st="4" end="4"/>
                                            </p:txEl>
                                          </p:spTgt>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5">
                                            <p:txEl>
                                              <p:pRg st="6" end="6"/>
                                            </p:txEl>
                                          </p:spTgt>
                                        </p:tgtEl>
                                        <p:attrNameLst>
                                          <p:attrName>style.visibility</p:attrName>
                                        </p:attrNameLst>
                                      </p:cBhvr>
                                      <p:to>
                                        <p:strVal val="visible"/>
                                      </p:to>
                                    </p:set>
                                    <p:animEffect transition="in" filter="fade">
                                      <p:cBhvr>
                                        <p:cTn id="14" dur="500"/>
                                        <p:tgtEl>
                                          <p:spTgt spid="5">
                                            <p:txEl>
                                              <p:pRg st="6" end="6"/>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5">
                                            <p:txEl>
                                              <p:pRg st="8" end="8"/>
                                            </p:txEl>
                                          </p:spTgt>
                                        </p:tgtEl>
                                        <p:attrNameLst>
                                          <p:attrName>style.visibility</p:attrName>
                                        </p:attrNameLst>
                                      </p:cBhvr>
                                      <p:to>
                                        <p:strVal val="visible"/>
                                      </p:to>
                                    </p:set>
                                    <p:animEffect transition="in" filter="fade">
                                      <p:cBhvr>
                                        <p:cTn id="19"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594D44E-10A7-49AC-8A52-0EA0D4B4E9B9}"/>
              </a:ext>
            </a:extLst>
          </p:cNvPr>
          <p:cNvSpPr/>
          <p:nvPr/>
        </p:nvSpPr>
        <p:spPr>
          <a:xfrm>
            <a:off x="1" y="0"/>
            <a:ext cx="12192000" cy="1270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8656F401-E854-4FF7-B096-EEDC0EC7B1A3}"/>
              </a:ext>
            </a:extLst>
          </p:cNvPr>
          <p:cNvSpPr/>
          <p:nvPr/>
        </p:nvSpPr>
        <p:spPr>
          <a:xfrm>
            <a:off x="0" y="0"/>
            <a:ext cx="12191999" cy="5663089"/>
          </a:xfrm>
          <a:prstGeom prst="rect">
            <a:avLst/>
          </a:prstGeom>
        </p:spPr>
        <p:txBody>
          <a:bodyPr wrap="square">
            <a:spAutoFit/>
          </a:bodyPr>
          <a:lstStyle/>
          <a:p>
            <a:pPr algn="ctr"/>
            <a:r>
              <a:rPr lang="en-US" sz="4000" b="1" cap="all" dirty="0">
                <a:solidFill>
                  <a:schemeClr val="accent4">
                    <a:lumMod val="60000"/>
                    <a:lumOff val="40000"/>
                  </a:schemeClr>
                </a:solidFill>
                <a:effectLst>
                  <a:outerShdw blurRad="38100" dist="38100" dir="2700000" algn="tl">
                    <a:srgbClr val="000000">
                      <a:alpha val="43137"/>
                    </a:srgbClr>
                  </a:outerShdw>
                </a:effectLst>
                <a:latin typeface="Arial Black" panose="020B0A04020102020204" pitchFamily="34" charset="0"/>
              </a:rPr>
              <a:t>We must have a yielding </a:t>
            </a:r>
          </a:p>
          <a:p>
            <a:pPr algn="ctr"/>
            <a:r>
              <a:rPr lang="en-US" sz="4000" b="1" cap="all" dirty="0">
                <a:solidFill>
                  <a:schemeClr val="accent4">
                    <a:lumMod val="60000"/>
                    <a:lumOff val="40000"/>
                  </a:schemeClr>
                </a:solidFill>
                <a:effectLst>
                  <a:outerShdw blurRad="38100" dist="38100" dir="2700000" algn="tl">
                    <a:srgbClr val="000000">
                      <a:alpha val="43137"/>
                    </a:srgbClr>
                  </a:outerShdw>
                </a:effectLst>
                <a:latin typeface="Arial Black" panose="020B0A04020102020204" pitchFamily="34" charset="0"/>
              </a:rPr>
              <a:t>attitude towards god’s will</a:t>
            </a:r>
          </a:p>
          <a:p>
            <a:pPr algn="ctr"/>
            <a:endParaRPr lang="en-US" sz="1200" b="1" dirty="0">
              <a:solidFill>
                <a:srgbClr val="0070C0"/>
              </a:solidFill>
              <a:effectLst>
                <a:outerShdw blurRad="38100" dist="38100" dir="2700000" algn="tl">
                  <a:srgbClr val="000000">
                    <a:alpha val="43137"/>
                  </a:srgbClr>
                </a:outerShdw>
              </a:effectLst>
            </a:endParaRPr>
          </a:p>
          <a:p>
            <a:pPr algn="ctr"/>
            <a:r>
              <a:rPr lang="en-US" sz="4400" b="1" cap="all" dirty="0">
                <a:solidFill>
                  <a:srgbClr val="C00000"/>
                </a:solidFill>
              </a:rPr>
              <a:t>When We Yield To God’s Word, Then </a:t>
            </a:r>
          </a:p>
          <a:p>
            <a:pPr algn="ctr"/>
            <a:r>
              <a:rPr lang="en-US" sz="4400" b="1" cap="all" dirty="0">
                <a:solidFill>
                  <a:srgbClr val="C00000"/>
                </a:solidFill>
              </a:rPr>
              <a:t>Our Lives Will Flourish</a:t>
            </a:r>
          </a:p>
          <a:p>
            <a:pPr algn="ctr"/>
            <a:endParaRPr lang="en-US" sz="1400" b="1" dirty="0">
              <a:solidFill>
                <a:srgbClr val="C00000"/>
              </a:solidFill>
            </a:endParaRPr>
          </a:p>
          <a:p>
            <a:pPr algn="just"/>
            <a:r>
              <a:rPr lang="en-US" sz="3200" b="1" dirty="0"/>
              <a:t>  </a:t>
            </a:r>
            <a:r>
              <a:rPr lang="en-US" sz="4000" b="1" dirty="0"/>
              <a:t>But one who looks intently at the perfect law, the law of liberty, and abides by it, not having become a forgetful hearer but an effectual doer, this man will be blessed in what he does.</a:t>
            </a:r>
            <a:r>
              <a:rPr lang="en-US" sz="3600" i="1" dirty="0"/>
              <a:t>–James 1:25</a:t>
            </a:r>
            <a:endParaRPr lang="en-US" sz="3200" i="1" dirty="0"/>
          </a:p>
        </p:txBody>
      </p:sp>
    </p:spTree>
    <p:extLst>
      <p:ext uri="{BB962C8B-B14F-4D97-AF65-F5344CB8AC3E}">
        <p14:creationId xmlns:p14="http://schemas.microsoft.com/office/powerpoint/2010/main" val="2018315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Effect transition="in" filter="fade">
                                      <p:cBhvr>
                                        <p:cTn id="7" dur="500"/>
                                        <p:tgtEl>
                                          <p:spTgt spid="5">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4" end="4"/>
                                            </p:txEl>
                                          </p:spTgt>
                                        </p:tgtEl>
                                        <p:attrNameLst>
                                          <p:attrName>style.visibility</p:attrName>
                                        </p:attrNameLst>
                                      </p:cBhvr>
                                      <p:to>
                                        <p:strVal val="visible"/>
                                      </p:to>
                                    </p:set>
                                    <p:animEffect transition="in" filter="fade">
                                      <p:cBhvr>
                                        <p:cTn id="10" dur="500"/>
                                        <p:tgtEl>
                                          <p:spTgt spid="5">
                                            <p:txEl>
                                              <p:pRg st="4" end="4"/>
                                            </p:txEl>
                                          </p:spTgt>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5">
                                            <p:txEl>
                                              <p:pRg st="6" end="6"/>
                                            </p:txEl>
                                          </p:spTgt>
                                        </p:tgtEl>
                                        <p:attrNameLst>
                                          <p:attrName>style.visibility</p:attrName>
                                        </p:attrNameLst>
                                      </p:cBhvr>
                                      <p:to>
                                        <p:strVal val="visible"/>
                                      </p:to>
                                    </p:set>
                                    <p:animEffect transition="in" filter="fade">
                                      <p:cBhvr>
                                        <p:cTn id="14"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594D44E-10A7-49AC-8A52-0EA0D4B4E9B9}"/>
              </a:ext>
            </a:extLst>
          </p:cNvPr>
          <p:cNvSpPr/>
          <p:nvPr/>
        </p:nvSpPr>
        <p:spPr>
          <a:xfrm>
            <a:off x="1" y="0"/>
            <a:ext cx="12192000" cy="1270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8656F401-E854-4FF7-B096-EEDC0EC7B1A3}"/>
              </a:ext>
            </a:extLst>
          </p:cNvPr>
          <p:cNvSpPr/>
          <p:nvPr/>
        </p:nvSpPr>
        <p:spPr>
          <a:xfrm>
            <a:off x="0" y="0"/>
            <a:ext cx="12191999" cy="6155531"/>
          </a:xfrm>
          <a:prstGeom prst="rect">
            <a:avLst/>
          </a:prstGeom>
        </p:spPr>
        <p:txBody>
          <a:bodyPr wrap="square">
            <a:spAutoFit/>
          </a:bodyPr>
          <a:lstStyle/>
          <a:p>
            <a:pPr algn="ctr"/>
            <a:r>
              <a:rPr lang="en-US" sz="4000" b="1" cap="all" dirty="0">
                <a:solidFill>
                  <a:schemeClr val="accent4">
                    <a:lumMod val="60000"/>
                    <a:lumOff val="40000"/>
                  </a:schemeClr>
                </a:solidFill>
                <a:effectLst>
                  <a:outerShdw blurRad="38100" dist="38100" dir="2700000" algn="tl">
                    <a:srgbClr val="000000">
                      <a:alpha val="43137"/>
                    </a:srgbClr>
                  </a:outerShdw>
                </a:effectLst>
                <a:latin typeface="Arial Black" panose="020B0A04020102020204" pitchFamily="34" charset="0"/>
              </a:rPr>
              <a:t>We must have a yielding </a:t>
            </a:r>
          </a:p>
          <a:p>
            <a:pPr algn="ctr"/>
            <a:r>
              <a:rPr lang="en-US" sz="4000" b="1" cap="all" dirty="0">
                <a:solidFill>
                  <a:schemeClr val="accent4">
                    <a:lumMod val="60000"/>
                    <a:lumOff val="40000"/>
                  </a:schemeClr>
                </a:solidFill>
                <a:effectLst>
                  <a:outerShdw blurRad="38100" dist="38100" dir="2700000" algn="tl">
                    <a:srgbClr val="000000">
                      <a:alpha val="43137"/>
                    </a:srgbClr>
                  </a:outerShdw>
                </a:effectLst>
                <a:latin typeface="Arial Black" panose="020B0A04020102020204" pitchFamily="34" charset="0"/>
              </a:rPr>
              <a:t>attitude towards god’s will</a:t>
            </a:r>
          </a:p>
          <a:p>
            <a:pPr algn="ctr"/>
            <a:endParaRPr lang="en-US" sz="1200" b="1" dirty="0">
              <a:solidFill>
                <a:srgbClr val="0070C0"/>
              </a:solidFill>
              <a:effectLst>
                <a:outerShdw blurRad="38100" dist="38100" dir="2700000" algn="tl">
                  <a:srgbClr val="000000">
                    <a:alpha val="43137"/>
                  </a:srgbClr>
                </a:outerShdw>
              </a:effectLst>
            </a:endParaRPr>
          </a:p>
          <a:p>
            <a:pPr algn="ctr"/>
            <a:r>
              <a:rPr lang="en-US" sz="4400" b="1" cap="all" dirty="0">
                <a:solidFill>
                  <a:srgbClr val="C00000"/>
                </a:solidFill>
              </a:rPr>
              <a:t>When We Yield To God’s Word, Then </a:t>
            </a:r>
          </a:p>
          <a:p>
            <a:pPr algn="ctr"/>
            <a:r>
              <a:rPr lang="en-US" sz="4400" b="1" cap="all" dirty="0">
                <a:solidFill>
                  <a:srgbClr val="C00000"/>
                </a:solidFill>
              </a:rPr>
              <a:t>Our Lives Will Flourish</a:t>
            </a:r>
          </a:p>
          <a:p>
            <a:pPr algn="ctr"/>
            <a:endParaRPr lang="en-US" sz="1400" b="1" dirty="0">
              <a:solidFill>
                <a:srgbClr val="C00000"/>
              </a:solidFill>
            </a:endParaRPr>
          </a:p>
          <a:p>
            <a:pPr algn="just"/>
            <a:r>
              <a:rPr lang="en-US" sz="4000" b="1" dirty="0">
                <a:solidFill>
                  <a:prstClr val="black"/>
                </a:solidFill>
              </a:rPr>
              <a:t> This book of the law shall not depart from your mouth, but you shall meditate on it day and night, so that you may be careful to do according to all that is written in it; for then you will make your way prosperous, and then you will have success.</a:t>
            </a:r>
            <a:r>
              <a:rPr lang="en-US" sz="3600" i="1" dirty="0">
                <a:solidFill>
                  <a:prstClr val="black"/>
                </a:solidFill>
              </a:rPr>
              <a:t>–Joshua 1:8</a:t>
            </a:r>
            <a:endParaRPr lang="en-US" sz="3600" i="1" dirty="0"/>
          </a:p>
        </p:txBody>
      </p:sp>
    </p:spTree>
    <p:extLst>
      <p:ext uri="{BB962C8B-B14F-4D97-AF65-F5344CB8AC3E}">
        <p14:creationId xmlns:p14="http://schemas.microsoft.com/office/powerpoint/2010/main" val="1415693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84F8C02-16A9-0CA4-05F4-E65DEE29DDC9}"/>
              </a:ext>
            </a:extLst>
          </p:cNvPr>
          <p:cNvSpPr txBox="1"/>
          <p:nvPr/>
        </p:nvSpPr>
        <p:spPr>
          <a:xfrm>
            <a:off x="0" y="1259175"/>
            <a:ext cx="12192000" cy="4339650"/>
          </a:xfrm>
          <a:prstGeom prst="rect">
            <a:avLst/>
          </a:prstGeom>
          <a:noFill/>
        </p:spPr>
        <p:txBody>
          <a:bodyPr wrap="square">
            <a:spAutoFit/>
          </a:bodyPr>
          <a:lstStyle/>
          <a:p>
            <a:pPr marL="0" marR="0" lvl="0" indent="0" algn="ctr" defTabSz="914354" rtl="0" eaLnBrk="1" fontAlgn="base" latinLnBrk="0" hangingPunct="1">
              <a:lnSpc>
                <a:spcPct val="100000"/>
              </a:lnSpc>
              <a:spcBef>
                <a:spcPts val="0"/>
              </a:spcBef>
              <a:spcAft>
                <a:spcPts val="0"/>
              </a:spcAft>
              <a:buClrTx/>
              <a:buSzTx/>
              <a:buFontTx/>
              <a:buNone/>
              <a:tabLst/>
              <a:defRPr/>
            </a:pPr>
            <a:r>
              <a:rPr kumimoji="0" lang="en-US" sz="4800" b="1" i="0" u="none" strike="noStrike" kern="1200" cap="all" spc="0" normalizeH="0" baseline="0" noProof="0" dirty="0">
                <a:ln>
                  <a:noFill/>
                </a:ln>
                <a:solidFill>
                  <a:srgbClr val="FFFF00"/>
                </a:solidFill>
                <a:effectLst/>
                <a:uLnTx/>
                <a:uFillTx/>
                <a:latin typeface="Gentium Book Basic"/>
                <a:ea typeface="+mn-ea"/>
                <a:cs typeface="+mn-cs"/>
              </a:rPr>
              <a:t>What Must I Do To Be Saved?</a:t>
            </a:r>
          </a:p>
          <a:p>
            <a:pPr marL="0" marR="0" lvl="0" indent="0" algn="ctr" defTabSz="914354" rtl="0" eaLnBrk="1" fontAlgn="base"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white"/>
              </a:solidFill>
              <a:effectLst/>
              <a:uLnTx/>
              <a:uFillTx/>
              <a:latin typeface="Gentium Book Basic"/>
              <a:ea typeface="+mn-ea"/>
              <a:cs typeface="+mn-cs"/>
            </a:endParaRPr>
          </a:p>
          <a:p>
            <a:pPr marL="0" marR="0" lvl="0" indent="0" algn="ctr" defTabSz="914354" rtl="0" eaLnBrk="1" fontAlgn="base"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inherit"/>
                <a:ea typeface="+mn-ea"/>
                <a:cs typeface="+mn-cs"/>
              </a:rPr>
              <a:t>Hear and Learn </a:t>
            </a:r>
            <a:r>
              <a:rPr kumimoji="0" lang="en-US" sz="3600" b="0" i="0" u="none" strike="noStrike" kern="1200" cap="none" spc="0" normalizeH="0" baseline="0" noProof="0" dirty="0">
                <a:ln>
                  <a:noFill/>
                </a:ln>
                <a:solidFill>
                  <a:prstClr val="white"/>
                </a:solidFill>
                <a:effectLst/>
                <a:uLnTx/>
                <a:uFillTx/>
                <a:latin typeface="Gentium Book Basic"/>
                <a:ea typeface="+mn-ea"/>
                <a:cs typeface="+mn-cs"/>
              </a:rPr>
              <a:t>– </a:t>
            </a:r>
            <a:r>
              <a:rPr kumimoji="0" lang="en-US" sz="3600" b="0" i="1" u="none" strike="noStrike" kern="1200" cap="none" spc="0" normalizeH="0" baseline="0" noProof="0" dirty="0">
                <a:ln>
                  <a:noFill/>
                </a:ln>
                <a:solidFill>
                  <a:prstClr val="white"/>
                </a:solidFill>
                <a:effectLst/>
                <a:uLnTx/>
                <a:uFillTx/>
                <a:latin typeface="Gentium Book Basic"/>
                <a:ea typeface="+mn-ea"/>
                <a:cs typeface="+mn-cs"/>
              </a:rPr>
              <a:t>Rom. 10:17; John 6:45; 17:3</a:t>
            </a:r>
          </a:p>
          <a:p>
            <a:pPr marL="0" marR="0" lvl="0" indent="0" algn="ctr" defTabSz="914354" rtl="0" eaLnBrk="1" fontAlgn="base"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inherit"/>
                <a:ea typeface="+mn-ea"/>
                <a:cs typeface="+mn-cs"/>
              </a:rPr>
              <a:t>Believe</a:t>
            </a:r>
            <a:r>
              <a:rPr kumimoji="0" lang="en-US" sz="3600" b="0" i="0" u="none" strike="noStrike" kern="1200" cap="none" spc="0" normalizeH="0" baseline="0" noProof="0" dirty="0">
                <a:ln>
                  <a:noFill/>
                </a:ln>
                <a:solidFill>
                  <a:prstClr val="white"/>
                </a:solidFill>
                <a:effectLst/>
                <a:uLnTx/>
                <a:uFillTx/>
                <a:latin typeface="Gentium Book Basic"/>
                <a:ea typeface="+mn-ea"/>
                <a:cs typeface="+mn-cs"/>
              </a:rPr>
              <a:t> – </a:t>
            </a:r>
            <a:r>
              <a:rPr kumimoji="0" lang="en-US" sz="3600" b="0" i="1" u="none" strike="noStrike" kern="1200" cap="none" spc="0" normalizeH="0" baseline="0" noProof="0" dirty="0">
                <a:ln>
                  <a:noFill/>
                </a:ln>
                <a:solidFill>
                  <a:prstClr val="white"/>
                </a:solidFill>
                <a:effectLst/>
                <a:uLnTx/>
                <a:uFillTx/>
                <a:latin typeface="Gentium Book Basic"/>
                <a:ea typeface="+mn-ea"/>
                <a:cs typeface="+mn-cs"/>
              </a:rPr>
              <a:t>Heb. 11:6; John 6:29; 8:24</a:t>
            </a:r>
          </a:p>
          <a:p>
            <a:pPr marL="0" marR="0" lvl="0" indent="0" algn="ctr" defTabSz="914354" rtl="0" eaLnBrk="1" fontAlgn="base"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inherit"/>
                <a:ea typeface="+mn-ea"/>
                <a:cs typeface="+mn-cs"/>
              </a:rPr>
              <a:t>Confess the Lord</a:t>
            </a:r>
            <a:r>
              <a:rPr kumimoji="0" lang="en-US" sz="3600" b="0" i="0" u="none" strike="noStrike" kern="1200" cap="none" spc="0" normalizeH="0" baseline="0" noProof="0" dirty="0">
                <a:ln>
                  <a:noFill/>
                </a:ln>
                <a:solidFill>
                  <a:prstClr val="white"/>
                </a:solidFill>
                <a:effectLst/>
                <a:uLnTx/>
                <a:uFillTx/>
                <a:latin typeface="Gentium Book Basic"/>
                <a:ea typeface="+mn-ea"/>
                <a:cs typeface="+mn-cs"/>
              </a:rPr>
              <a:t> – </a:t>
            </a:r>
            <a:r>
              <a:rPr kumimoji="0" lang="en-US" sz="3600" b="0" i="1" u="none" strike="noStrike" kern="1200" cap="none" spc="0" normalizeH="0" baseline="0" noProof="0" dirty="0">
                <a:ln>
                  <a:noFill/>
                </a:ln>
                <a:solidFill>
                  <a:prstClr val="white"/>
                </a:solidFill>
                <a:effectLst/>
                <a:uLnTx/>
                <a:uFillTx/>
                <a:latin typeface="Gentium Book Basic"/>
                <a:ea typeface="+mn-ea"/>
                <a:cs typeface="+mn-cs"/>
              </a:rPr>
              <a:t>Matt. 10:32-33; Rom. 10:9-10</a:t>
            </a:r>
          </a:p>
          <a:p>
            <a:pPr marL="0" marR="0" lvl="0" indent="0" algn="ctr" defTabSz="914354" rtl="0" eaLnBrk="1" fontAlgn="base"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inherit"/>
                <a:ea typeface="+mn-ea"/>
                <a:cs typeface="+mn-cs"/>
              </a:rPr>
              <a:t>Repent</a:t>
            </a:r>
            <a:r>
              <a:rPr kumimoji="0" lang="en-US" sz="3600" b="0" i="0" u="none" strike="noStrike" kern="1200" cap="none" spc="0" normalizeH="0" baseline="0" noProof="0" dirty="0">
                <a:ln>
                  <a:noFill/>
                </a:ln>
                <a:solidFill>
                  <a:prstClr val="white"/>
                </a:solidFill>
                <a:effectLst/>
                <a:uLnTx/>
                <a:uFillTx/>
                <a:latin typeface="Gentium Book Basic"/>
                <a:ea typeface="+mn-ea"/>
                <a:cs typeface="+mn-cs"/>
              </a:rPr>
              <a:t> – </a:t>
            </a:r>
            <a:r>
              <a:rPr kumimoji="0" lang="en-US" sz="3600" b="0" i="1" u="none" strike="noStrike" kern="1200" cap="none" spc="0" normalizeH="0" baseline="0" noProof="0" dirty="0">
                <a:ln>
                  <a:noFill/>
                </a:ln>
                <a:solidFill>
                  <a:prstClr val="white"/>
                </a:solidFill>
                <a:effectLst/>
                <a:uLnTx/>
                <a:uFillTx/>
                <a:latin typeface="Gentium Book Basic"/>
                <a:ea typeface="+mn-ea"/>
                <a:cs typeface="+mn-cs"/>
              </a:rPr>
              <a:t>Luke 13:3; Acts 3:19; 17:30</a:t>
            </a:r>
          </a:p>
          <a:p>
            <a:pPr marL="0" marR="0" lvl="0" indent="0" algn="ctr" defTabSz="914354" rtl="0" eaLnBrk="1" fontAlgn="base"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inherit"/>
                <a:ea typeface="+mn-ea"/>
                <a:cs typeface="+mn-cs"/>
              </a:rPr>
              <a:t>Be Baptized</a:t>
            </a:r>
            <a:r>
              <a:rPr kumimoji="0" lang="en-US" sz="3600" b="0" i="0" u="none" strike="noStrike" kern="1200" cap="none" spc="0" normalizeH="0" baseline="0" noProof="0" dirty="0">
                <a:ln>
                  <a:noFill/>
                </a:ln>
                <a:solidFill>
                  <a:prstClr val="white"/>
                </a:solidFill>
                <a:effectLst/>
                <a:uLnTx/>
                <a:uFillTx/>
                <a:latin typeface="Gentium Book Basic"/>
                <a:ea typeface="+mn-ea"/>
                <a:cs typeface="+mn-cs"/>
              </a:rPr>
              <a:t> – </a:t>
            </a:r>
            <a:r>
              <a:rPr kumimoji="0" lang="en-US" sz="3600" b="0" i="1" u="none" strike="noStrike" kern="1200" cap="none" spc="0" normalizeH="0" baseline="0" noProof="0" dirty="0">
                <a:ln>
                  <a:noFill/>
                </a:ln>
                <a:solidFill>
                  <a:prstClr val="white"/>
                </a:solidFill>
                <a:effectLst/>
                <a:uLnTx/>
                <a:uFillTx/>
                <a:latin typeface="Gentium Book Basic"/>
                <a:ea typeface="+mn-ea"/>
                <a:cs typeface="+mn-cs"/>
              </a:rPr>
              <a:t>Mark 16:16; Acts 22:16; Gal. 3:26-27; 1 Pet. 3:21</a:t>
            </a:r>
          </a:p>
          <a:p>
            <a:pPr marL="0" marR="0" lvl="0" indent="0" algn="ctr" defTabSz="914354" rtl="0" eaLnBrk="1" fontAlgn="base"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Gentium Book Basic"/>
                <a:ea typeface="+mn-ea"/>
                <a:cs typeface="+mn-cs"/>
              </a:rPr>
              <a:t>Be Faithful Unto Death</a:t>
            </a:r>
            <a:r>
              <a:rPr kumimoji="0" lang="en-US" sz="3600" b="0" i="0" u="none" strike="noStrike" kern="1200" cap="none" spc="0" normalizeH="0" baseline="0" noProof="0" dirty="0">
                <a:ln>
                  <a:noFill/>
                </a:ln>
                <a:solidFill>
                  <a:prstClr val="white"/>
                </a:solidFill>
                <a:effectLst/>
                <a:uLnTx/>
                <a:uFillTx/>
                <a:latin typeface="Gentium Book Basic"/>
                <a:ea typeface="+mn-ea"/>
                <a:cs typeface="+mn-cs"/>
              </a:rPr>
              <a:t> – </a:t>
            </a:r>
            <a:r>
              <a:rPr kumimoji="0" lang="en-US" sz="3600" b="0" i="1" u="none" strike="noStrike" kern="1200" cap="none" spc="0" normalizeH="0" baseline="0" noProof="0" dirty="0">
                <a:ln>
                  <a:noFill/>
                </a:ln>
                <a:solidFill>
                  <a:prstClr val="white"/>
                </a:solidFill>
                <a:effectLst/>
                <a:uLnTx/>
                <a:uFillTx/>
                <a:latin typeface="Gentium Book Basic"/>
                <a:ea typeface="+mn-ea"/>
                <a:cs typeface="+mn-cs"/>
              </a:rPr>
              <a:t>Revelation 2:10</a:t>
            </a:r>
          </a:p>
        </p:txBody>
      </p:sp>
    </p:spTree>
    <p:extLst>
      <p:ext uri="{BB962C8B-B14F-4D97-AF65-F5344CB8AC3E}">
        <p14:creationId xmlns:p14="http://schemas.microsoft.com/office/powerpoint/2010/main" val="399594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0" y="5520267"/>
            <a:ext cx="12192000" cy="830997"/>
          </a:xfrm>
          <a:prstGeom prst="rect">
            <a:avLst/>
          </a:prstGeom>
          <a:solidFill>
            <a:schemeClr val="tx1">
              <a:alpha val="90000"/>
            </a:schemeClr>
          </a:solidFill>
        </p:spPr>
        <p:txBody>
          <a:bodyPr wrap="square" rtlCol="0">
            <a:spAutoFit/>
          </a:bodyPr>
          <a:lstStyle/>
          <a:p>
            <a:pPr algn="ctr"/>
            <a:r>
              <a:rPr lang="en-US" sz="4800" b="1" dirty="0">
                <a:solidFill>
                  <a:schemeClr val="accent4">
                    <a:lumMod val="60000"/>
                    <a:lumOff val="4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YIELDING OUR ATTITUDES</a:t>
            </a:r>
          </a:p>
        </p:txBody>
      </p:sp>
    </p:spTree>
    <p:extLst>
      <p:ext uri="{BB962C8B-B14F-4D97-AF65-F5344CB8AC3E}">
        <p14:creationId xmlns:p14="http://schemas.microsoft.com/office/powerpoint/2010/main" val="3865089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1536174"/>
            <a:ext cx="12192000" cy="3785652"/>
          </a:xfrm>
          <a:prstGeom prst="rect">
            <a:avLst/>
          </a:prstGeom>
        </p:spPr>
        <p:txBody>
          <a:bodyPr wrap="square">
            <a:spAutoFit/>
          </a:bodyPr>
          <a:lstStyle/>
          <a:p>
            <a:pPr algn="just"/>
            <a:r>
              <a:rPr lang="en-US" sz="4000" b="1" dirty="0"/>
              <a:t>  “An evil and adulterous generation craves for a sign; and yet no sign will be to it but the sign of Jonah the prophet; for just given as Jonah was three days and three nights in the belly of the sea monster, so will the Son of Man be three days and three nights in the heart of the earth. </a:t>
            </a:r>
            <a:r>
              <a:rPr lang="en-US" sz="3200" b="1" i="1" dirty="0">
                <a:solidFill>
                  <a:srgbClr val="C00000"/>
                </a:solidFill>
              </a:rPr>
              <a:t>– Matthew 12:39-40</a:t>
            </a:r>
          </a:p>
        </p:txBody>
      </p:sp>
    </p:spTree>
    <p:extLst>
      <p:ext uri="{BB962C8B-B14F-4D97-AF65-F5344CB8AC3E}">
        <p14:creationId xmlns:p14="http://schemas.microsoft.com/office/powerpoint/2010/main" val="3513757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E0F0BB4-10FD-41BA-8EA2-9129D001CCAC}"/>
              </a:ext>
            </a:extLst>
          </p:cNvPr>
          <p:cNvSpPr/>
          <p:nvPr/>
        </p:nvSpPr>
        <p:spPr>
          <a:xfrm>
            <a:off x="1" y="0"/>
            <a:ext cx="12192000" cy="1270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 name="Rectangle 1"/>
          <p:cNvSpPr/>
          <p:nvPr/>
        </p:nvSpPr>
        <p:spPr>
          <a:xfrm>
            <a:off x="0" y="0"/>
            <a:ext cx="12191999" cy="3539430"/>
          </a:xfrm>
          <a:prstGeom prst="rect">
            <a:avLst/>
          </a:prstGeom>
        </p:spPr>
        <p:txBody>
          <a:bodyPr wrap="square">
            <a:spAutoFit/>
          </a:bodyPr>
          <a:lstStyle/>
          <a:p>
            <a:pPr algn="ctr"/>
            <a:r>
              <a:rPr lang="en-US" sz="4000" b="1" dirty="0">
                <a:solidFill>
                  <a:schemeClr val="accent4">
                    <a:lumMod val="60000"/>
                    <a:lumOff val="40000"/>
                  </a:schemeClr>
                </a:solidFill>
                <a:effectLst>
                  <a:outerShdw blurRad="38100" dist="38100" dir="2700000" algn="tl">
                    <a:srgbClr val="000000">
                      <a:alpha val="43137"/>
                    </a:srgbClr>
                  </a:outerShdw>
                </a:effectLst>
                <a:latin typeface="Arial Black" panose="020B0A04020102020204" pitchFamily="34" charset="0"/>
              </a:rPr>
              <a:t>WHO WAS JONAH AND                         </a:t>
            </a:r>
          </a:p>
          <a:p>
            <a:pPr algn="ctr"/>
            <a:r>
              <a:rPr lang="en-US" sz="4000" b="1" dirty="0">
                <a:solidFill>
                  <a:schemeClr val="accent4">
                    <a:lumMod val="60000"/>
                    <a:lumOff val="40000"/>
                  </a:schemeClr>
                </a:solidFill>
                <a:effectLst>
                  <a:outerShdw blurRad="38100" dist="38100" dir="2700000" algn="tl">
                    <a:srgbClr val="000000">
                      <a:alpha val="43137"/>
                    </a:srgbClr>
                  </a:outerShdw>
                </a:effectLst>
                <a:latin typeface="Arial Black" panose="020B0A04020102020204" pitchFamily="34" charset="0"/>
              </a:rPr>
              <a:t>WHAT IS THE BOOK ABOUT?</a:t>
            </a:r>
          </a:p>
          <a:p>
            <a:pPr algn="ctr"/>
            <a:endParaRPr lang="en-US" sz="1200" b="1" dirty="0">
              <a:solidFill>
                <a:srgbClr val="0070C0"/>
              </a:solidFill>
              <a:effectLst>
                <a:outerShdw blurRad="38100" dist="38100" dir="2700000" algn="tl">
                  <a:srgbClr val="000000">
                    <a:alpha val="43137"/>
                  </a:srgbClr>
                </a:outerShdw>
              </a:effectLst>
            </a:endParaRPr>
          </a:p>
          <a:p>
            <a:pPr marL="800100" lvl="1" indent="-342900" algn="just">
              <a:buFont typeface="Arial" panose="020B0604020202020204" pitchFamily="34" charset="0"/>
              <a:buChar char="•"/>
            </a:pPr>
            <a:r>
              <a:rPr lang="en-US" sz="4400" b="1" dirty="0">
                <a:solidFill>
                  <a:srgbClr val="C00000"/>
                </a:solidFill>
              </a:rPr>
              <a:t>Jonah was a prophet of God who ministered to the nation of Israel and other nations around the 8</a:t>
            </a:r>
            <a:r>
              <a:rPr lang="en-US" sz="4400" b="1" baseline="30000" dirty="0">
                <a:solidFill>
                  <a:srgbClr val="C00000"/>
                </a:solidFill>
              </a:rPr>
              <a:t>th</a:t>
            </a:r>
            <a:r>
              <a:rPr lang="en-US" sz="4400" b="1" dirty="0">
                <a:solidFill>
                  <a:srgbClr val="C00000"/>
                </a:solidFill>
              </a:rPr>
              <a:t> C. BC.</a:t>
            </a:r>
          </a:p>
        </p:txBody>
      </p:sp>
    </p:spTree>
    <p:extLst>
      <p:ext uri="{BB962C8B-B14F-4D97-AF65-F5344CB8AC3E}">
        <p14:creationId xmlns:p14="http://schemas.microsoft.com/office/powerpoint/2010/main" val="1574818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594D44E-10A7-49AC-8A52-0EA0D4B4E9B9}"/>
              </a:ext>
            </a:extLst>
          </p:cNvPr>
          <p:cNvSpPr/>
          <p:nvPr/>
        </p:nvSpPr>
        <p:spPr>
          <a:xfrm>
            <a:off x="1" y="0"/>
            <a:ext cx="12192000" cy="1270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8656F401-E854-4FF7-B096-EEDC0EC7B1A3}"/>
              </a:ext>
            </a:extLst>
          </p:cNvPr>
          <p:cNvSpPr/>
          <p:nvPr/>
        </p:nvSpPr>
        <p:spPr>
          <a:xfrm>
            <a:off x="0" y="0"/>
            <a:ext cx="12191999" cy="7048083"/>
          </a:xfrm>
          <a:prstGeom prst="rect">
            <a:avLst/>
          </a:prstGeom>
        </p:spPr>
        <p:txBody>
          <a:bodyPr wrap="square">
            <a:spAutoFit/>
          </a:bodyPr>
          <a:lstStyle/>
          <a:p>
            <a:pPr algn="ctr"/>
            <a:r>
              <a:rPr lang="en-US" sz="4000" b="1" dirty="0">
                <a:solidFill>
                  <a:schemeClr val="accent4">
                    <a:lumMod val="60000"/>
                    <a:lumOff val="40000"/>
                  </a:schemeClr>
                </a:solidFill>
                <a:effectLst>
                  <a:outerShdw blurRad="38100" dist="38100" dir="2700000" algn="tl">
                    <a:srgbClr val="000000">
                      <a:alpha val="43137"/>
                    </a:srgbClr>
                  </a:outerShdw>
                </a:effectLst>
                <a:latin typeface="Arial Black" panose="020B0A04020102020204" pitchFamily="34" charset="0"/>
              </a:rPr>
              <a:t>WHO WAS JONAH AND                         </a:t>
            </a:r>
          </a:p>
          <a:p>
            <a:pPr algn="ctr"/>
            <a:r>
              <a:rPr lang="en-US" sz="4000" b="1" dirty="0">
                <a:solidFill>
                  <a:schemeClr val="accent4">
                    <a:lumMod val="60000"/>
                    <a:lumOff val="40000"/>
                  </a:schemeClr>
                </a:solidFill>
                <a:effectLst>
                  <a:outerShdw blurRad="38100" dist="38100" dir="2700000" algn="tl">
                    <a:srgbClr val="000000">
                      <a:alpha val="43137"/>
                    </a:srgbClr>
                  </a:outerShdw>
                </a:effectLst>
                <a:latin typeface="Arial Black" panose="020B0A04020102020204" pitchFamily="34" charset="0"/>
              </a:rPr>
              <a:t>WHAT IS THE BOOK ABOUT?</a:t>
            </a:r>
          </a:p>
          <a:p>
            <a:pPr algn="ctr"/>
            <a:endParaRPr lang="en-US" sz="1200" b="1" dirty="0">
              <a:solidFill>
                <a:srgbClr val="0070C0"/>
              </a:solidFill>
              <a:effectLst>
                <a:outerShdw blurRad="38100" dist="38100" dir="2700000" algn="tl">
                  <a:srgbClr val="000000">
                    <a:alpha val="43137"/>
                  </a:srgbClr>
                </a:outerShdw>
              </a:effectLst>
            </a:endParaRPr>
          </a:p>
          <a:p>
            <a:pPr marL="800100" lvl="1" indent="-342900" algn="just">
              <a:buFont typeface="Arial" panose="020B0604020202020204" pitchFamily="34" charset="0"/>
              <a:buChar char="•"/>
            </a:pPr>
            <a:r>
              <a:rPr lang="en-US" sz="4400" b="1" dirty="0">
                <a:solidFill>
                  <a:srgbClr val="C00000"/>
                </a:solidFill>
              </a:rPr>
              <a:t>The book of Jonah can be summed up like this: </a:t>
            </a:r>
          </a:p>
          <a:p>
            <a:pPr marL="1257300" lvl="2" indent="-342900" algn="just">
              <a:buSzPct val="80000"/>
              <a:buFont typeface="Courier New" panose="02070309020205020404" pitchFamily="49" charset="0"/>
              <a:buChar char="o"/>
            </a:pPr>
            <a:r>
              <a:rPr lang="en-US" sz="4000" b="1" dirty="0"/>
              <a:t>God told the prophet Jonah to go and preach against the great city of Nineveh.</a:t>
            </a:r>
          </a:p>
          <a:p>
            <a:pPr marL="800100" lvl="1" indent="-342900" algn="just">
              <a:buFont typeface="Courier New" panose="02070309020205020404" pitchFamily="49" charset="0"/>
              <a:buChar char="o"/>
            </a:pPr>
            <a:endParaRPr lang="en-US" sz="1200" b="1" dirty="0"/>
          </a:p>
          <a:p>
            <a:pPr marL="1257300" lvl="2" indent="-342900" algn="just">
              <a:buSzPct val="80000"/>
              <a:buFont typeface="Courier New" panose="02070309020205020404" pitchFamily="49" charset="0"/>
              <a:buChar char="o"/>
            </a:pPr>
            <a:r>
              <a:rPr lang="en-US" sz="4000" b="1" dirty="0"/>
              <a:t>Within 50 years, Nineveh would become the capital of the vast Assyrian empire.  </a:t>
            </a:r>
          </a:p>
          <a:p>
            <a:pPr marL="800100" lvl="1" indent="-342900" algn="just">
              <a:buFont typeface="Courier New" panose="02070309020205020404" pitchFamily="49" charset="0"/>
              <a:buChar char="o"/>
            </a:pPr>
            <a:endParaRPr lang="en-US" sz="1200" b="1" dirty="0"/>
          </a:p>
          <a:p>
            <a:pPr marL="1257300" lvl="2" indent="-342900" algn="just">
              <a:buSzPct val="80000"/>
              <a:buFont typeface="Courier New" panose="02070309020205020404" pitchFamily="49" charset="0"/>
              <a:buChar char="o"/>
            </a:pPr>
            <a:r>
              <a:rPr lang="en-US" sz="4000" b="1" dirty="0"/>
              <a:t>Within a few years, the Assyrians would eventually conquer the Northern Kingdom of God known as Israel.</a:t>
            </a:r>
          </a:p>
          <a:p>
            <a:pPr algn="ctr"/>
            <a:endParaRPr lang="en-US" sz="1200" b="1" dirty="0">
              <a:solidFill>
                <a:srgbClr val="0070C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23238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594D44E-10A7-49AC-8A52-0EA0D4B4E9B9}"/>
              </a:ext>
            </a:extLst>
          </p:cNvPr>
          <p:cNvSpPr/>
          <p:nvPr/>
        </p:nvSpPr>
        <p:spPr>
          <a:xfrm>
            <a:off x="1" y="0"/>
            <a:ext cx="12192000" cy="1270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8656F401-E854-4FF7-B096-EEDC0EC7B1A3}"/>
              </a:ext>
            </a:extLst>
          </p:cNvPr>
          <p:cNvSpPr/>
          <p:nvPr/>
        </p:nvSpPr>
        <p:spPr>
          <a:xfrm>
            <a:off x="0" y="0"/>
            <a:ext cx="12191999" cy="3539430"/>
          </a:xfrm>
          <a:prstGeom prst="rect">
            <a:avLst/>
          </a:prstGeom>
        </p:spPr>
        <p:txBody>
          <a:bodyPr wrap="square">
            <a:spAutoFit/>
          </a:bodyPr>
          <a:lstStyle/>
          <a:p>
            <a:pPr algn="ctr"/>
            <a:r>
              <a:rPr lang="en-US" sz="4000" b="1" dirty="0">
                <a:solidFill>
                  <a:schemeClr val="accent4">
                    <a:lumMod val="60000"/>
                    <a:lumOff val="40000"/>
                  </a:schemeClr>
                </a:solidFill>
                <a:effectLst>
                  <a:outerShdw blurRad="38100" dist="38100" dir="2700000" algn="tl">
                    <a:srgbClr val="000000">
                      <a:alpha val="43137"/>
                    </a:srgbClr>
                  </a:outerShdw>
                </a:effectLst>
                <a:latin typeface="Arial Black" panose="020B0A04020102020204" pitchFamily="34" charset="0"/>
              </a:rPr>
              <a:t>WHO WAS JONAH AND                         </a:t>
            </a:r>
          </a:p>
          <a:p>
            <a:pPr algn="ctr"/>
            <a:r>
              <a:rPr lang="en-US" sz="4000" b="1" dirty="0">
                <a:solidFill>
                  <a:schemeClr val="accent4">
                    <a:lumMod val="60000"/>
                    <a:lumOff val="40000"/>
                  </a:schemeClr>
                </a:solidFill>
                <a:effectLst>
                  <a:outerShdw blurRad="38100" dist="38100" dir="2700000" algn="tl">
                    <a:srgbClr val="000000">
                      <a:alpha val="43137"/>
                    </a:srgbClr>
                  </a:outerShdw>
                </a:effectLst>
                <a:latin typeface="Arial Black" panose="020B0A04020102020204" pitchFamily="34" charset="0"/>
              </a:rPr>
              <a:t>WHAT IS THE BOOK ABOUT?</a:t>
            </a:r>
          </a:p>
          <a:p>
            <a:pPr algn="ctr"/>
            <a:endParaRPr lang="en-US" sz="1200" b="1" dirty="0">
              <a:solidFill>
                <a:srgbClr val="0070C0"/>
              </a:solidFill>
              <a:effectLst>
                <a:outerShdw blurRad="38100" dist="38100" dir="2700000" algn="tl">
                  <a:srgbClr val="000000">
                    <a:alpha val="43137"/>
                  </a:srgbClr>
                </a:outerShdw>
              </a:effectLst>
            </a:endParaRPr>
          </a:p>
          <a:p>
            <a:pPr marL="914400" lvl="1" indent="-457200">
              <a:buFont typeface="Arial" panose="020B0604020202020204" pitchFamily="34" charset="0"/>
              <a:buChar char="•"/>
            </a:pPr>
            <a:r>
              <a:rPr lang="en-US" sz="4000" b="1" dirty="0">
                <a:solidFill>
                  <a:srgbClr val="C00000"/>
                </a:solidFill>
              </a:rPr>
              <a:t>Several years before Assyria conquered Israel, God sent Jonah to Nineveh to preach against its wickedness. </a:t>
            </a:r>
          </a:p>
          <a:p>
            <a:pPr algn="ctr"/>
            <a:endParaRPr lang="en-US" sz="1200" b="1" dirty="0">
              <a:solidFill>
                <a:srgbClr val="0070C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36100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594D44E-10A7-49AC-8A52-0EA0D4B4E9B9}"/>
              </a:ext>
            </a:extLst>
          </p:cNvPr>
          <p:cNvSpPr/>
          <p:nvPr/>
        </p:nvSpPr>
        <p:spPr>
          <a:xfrm>
            <a:off x="1" y="0"/>
            <a:ext cx="12192000" cy="1270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8656F401-E854-4FF7-B096-EEDC0EC7B1A3}"/>
              </a:ext>
            </a:extLst>
          </p:cNvPr>
          <p:cNvSpPr/>
          <p:nvPr/>
        </p:nvSpPr>
        <p:spPr>
          <a:xfrm>
            <a:off x="0" y="0"/>
            <a:ext cx="12191999" cy="6432530"/>
          </a:xfrm>
          <a:prstGeom prst="rect">
            <a:avLst/>
          </a:prstGeom>
        </p:spPr>
        <p:txBody>
          <a:bodyPr wrap="square">
            <a:spAutoFit/>
          </a:bodyPr>
          <a:lstStyle/>
          <a:p>
            <a:pPr algn="ctr"/>
            <a:r>
              <a:rPr lang="en-US" sz="4000" b="1" cap="all" dirty="0">
                <a:solidFill>
                  <a:schemeClr val="accent4">
                    <a:lumMod val="60000"/>
                    <a:lumOff val="40000"/>
                  </a:schemeClr>
                </a:solidFill>
                <a:effectLst>
                  <a:outerShdw blurRad="38100" dist="38100" dir="2700000" algn="tl">
                    <a:srgbClr val="000000">
                      <a:alpha val="43137"/>
                    </a:srgbClr>
                  </a:outerShdw>
                </a:effectLst>
                <a:latin typeface="Arial Black" panose="020B0A04020102020204" pitchFamily="34" charset="0"/>
              </a:rPr>
              <a:t>We must have a yielding </a:t>
            </a:r>
          </a:p>
          <a:p>
            <a:pPr algn="ctr"/>
            <a:r>
              <a:rPr lang="en-US" sz="4000" b="1" cap="all" dirty="0">
                <a:solidFill>
                  <a:schemeClr val="accent4">
                    <a:lumMod val="60000"/>
                    <a:lumOff val="40000"/>
                  </a:schemeClr>
                </a:solidFill>
                <a:effectLst>
                  <a:outerShdw blurRad="38100" dist="38100" dir="2700000" algn="tl">
                    <a:srgbClr val="000000">
                      <a:alpha val="43137"/>
                    </a:srgbClr>
                  </a:outerShdw>
                </a:effectLst>
                <a:latin typeface="Arial Black" panose="020B0A04020102020204" pitchFamily="34" charset="0"/>
              </a:rPr>
              <a:t>attitude towards god’s will</a:t>
            </a:r>
          </a:p>
          <a:p>
            <a:pPr algn="ctr"/>
            <a:endParaRPr lang="en-US" sz="1200" b="1" dirty="0">
              <a:solidFill>
                <a:srgbClr val="0070C0"/>
              </a:solidFill>
              <a:effectLst>
                <a:outerShdw blurRad="38100" dist="38100" dir="2700000" algn="tl">
                  <a:srgbClr val="000000">
                    <a:alpha val="43137"/>
                  </a:srgbClr>
                </a:outerShdw>
              </a:effectLst>
            </a:endParaRPr>
          </a:p>
          <a:p>
            <a:pPr algn="just"/>
            <a:r>
              <a:rPr lang="en-US" sz="4000" b="1" dirty="0"/>
              <a:t> The word of the Lord came to Jonah the son of </a:t>
            </a:r>
            <a:r>
              <a:rPr lang="en-US" sz="4000" b="1" dirty="0" err="1"/>
              <a:t>Amittai</a:t>
            </a:r>
            <a:r>
              <a:rPr lang="en-US" sz="4000" b="1" dirty="0"/>
              <a:t> saying, “Arise, go to Nineveh the great city and cry against it, for their wickedness has come up before Me.” But Jonah rose up to flee to Tarshish from the presence of the Lord. So he went down to Joppa, found a ship which was going to Tarshish, paid the fare and went down into it to go with them to Tarshish from the presence of the Lord. </a:t>
            </a:r>
            <a:r>
              <a:rPr lang="en-US" sz="4000" i="1" dirty="0"/>
              <a:t>–Jonah 1:1-3</a:t>
            </a:r>
            <a:endParaRPr lang="en-US" sz="1400" i="1" dirty="0">
              <a:solidFill>
                <a:srgbClr val="0070C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76882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a:extLst>
              <a:ext uri="{28A0092B-C50C-407E-A947-70E740481C1C}">
                <a14:useLocalDpi xmlns:a14="http://schemas.microsoft.com/office/drawing/2010/main" val="0"/>
              </a:ext>
            </a:extLst>
          </a:blip>
          <a:srcRect l="4668" r="30102" b="12944"/>
          <a:stretch/>
        </p:blipFill>
        <p:spPr>
          <a:xfrm>
            <a:off x="4752456" y="3291840"/>
            <a:ext cx="5915545" cy="3566160"/>
          </a:xfrm>
          <a:prstGeom prst="rect">
            <a:avLst/>
          </a:prstGeom>
        </p:spPr>
      </p:pic>
      <p:pic>
        <p:nvPicPr>
          <p:cNvPr id="5" name="Picture 4"/>
          <p:cNvPicPr>
            <a:picLocks noChangeAspect="1"/>
          </p:cNvPicPr>
          <p:nvPr/>
        </p:nvPicPr>
        <p:blipFill>
          <a:blip r:embed="rId3"/>
          <a:stretch>
            <a:fillRect/>
          </a:stretch>
        </p:blipFill>
        <p:spPr>
          <a:xfrm>
            <a:off x="1524000" y="1"/>
            <a:ext cx="9144000" cy="3291839"/>
          </a:xfrm>
          <a:prstGeom prst="rect">
            <a:avLst/>
          </a:prstGeom>
        </p:spPr>
      </p:pic>
      <p:sp>
        <p:nvSpPr>
          <p:cNvPr id="7" name="TextBox 6"/>
          <p:cNvSpPr txBox="1"/>
          <p:nvPr/>
        </p:nvSpPr>
        <p:spPr>
          <a:xfrm>
            <a:off x="7442200" y="1"/>
            <a:ext cx="3009900" cy="646331"/>
          </a:xfrm>
          <a:prstGeom prst="rect">
            <a:avLst/>
          </a:prstGeom>
          <a:noFill/>
        </p:spPr>
        <p:txBody>
          <a:bodyPr wrap="square" rtlCol="0">
            <a:spAutoFit/>
          </a:bodyPr>
          <a:lstStyle/>
          <a:p>
            <a:r>
              <a:rPr lang="en-US" b="1" dirty="0">
                <a:solidFill>
                  <a:srgbClr val="002060"/>
                </a:solidFill>
                <a:effectLst>
                  <a:glow rad="101600">
                    <a:schemeClr val="accent4">
                      <a:satMod val="175000"/>
                      <a:alpha val="40000"/>
                    </a:schemeClr>
                  </a:glow>
                </a:effectLst>
              </a:rPr>
              <a:t>Bas-Reliefs Showing Assyrians </a:t>
            </a:r>
          </a:p>
          <a:p>
            <a:r>
              <a:rPr lang="en-US" b="1" dirty="0">
                <a:solidFill>
                  <a:srgbClr val="002060"/>
                </a:solidFill>
                <a:effectLst>
                  <a:glow rad="101600">
                    <a:schemeClr val="accent4">
                      <a:satMod val="175000"/>
                      <a:alpha val="40000"/>
                    </a:schemeClr>
                  </a:glow>
                </a:effectLst>
              </a:rPr>
              <a:t>Torturing Prisoners</a:t>
            </a:r>
          </a:p>
        </p:txBody>
      </p:sp>
      <p:pic>
        <p:nvPicPr>
          <p:cNvPr id="8" name="Picture 7"/>
          <p:cNvPicPr>
            <a:picLocks noChangeAspect="1"/>
          </p:cNvPicPr>
          <p:nvPr/>
        </p:nvPicPr>
        <p:blipFill rotWithShape="1">
          <a:blip r:embed="rId4"/>
          <a:srcRect l="5905" t="4122" b="225"/>
          <a:stretch/>
        </p:blipFill>
        <p:spPr>
          <a:xfrm>
            <a:off x="1524001" y="3291838"/>
            <a:ext cx="3228454" cy="3566162"/>
          </a:xfrm>
          <a:prstGeom prst="rect">
            <a:avLst/>
          </a:prstGeom>
        </p:spPr>
      </p:pic>
      <p:sp>
        <p:nvSpPr>
          <p:cNvPr id="9" name="TextBox 8"/>
          <p:cNvSpPr txBox="1"/>
          <p:nvPr/>
        </p:nvSpPr>
        <p:spPr>
          <a:xfrm>
            <a:off x="2672638" y="3291839"/>
            <a:ext cx="2069937" cy="923330"/>
          </a:xfrm>
          <a:prstGeom prst="rect">
            <a:avLst/>
          </a:prstGeom>
          <a:noFill/>
        </p:spPr>
        <p:txBody>
          <a:bodyPr wrap="square" rtlCol="0">
            <a:spAutoFit/>
          </a:bodyPr>
          <a:lstStyle/>
          <a:p>
            <a:pPr algn="r"/>
            <a:r>
              <a:rPr lang="en-US" b="1" dirty="0">
                <a:solidFill>
                  <a:srgbClr val="002060"/>
                </a:solidFill>
                <a:effectLst>
                  <a:glow rad="101600">
                    <a:schemeClr val="accent4">
                      <a:satMod val="175000"/>
                      <a:alpha val="40000"/>
                    </a:schemeClr>
                  </a:glow>
                </a:effectLst>
              </a:rPr>
              <a:t>Leading Captives by Lip-Rings and Blinding Eyes</a:t>
            </a:r>
          </a:p>
        </p:txBody>
      </p:sp>
      <p:sp>
        <p:nvSpPr>
          <p:cNvPr id="11" name="TextBox 10"/>
          <p:cNvSpPr txBox="1"/>
          <p:nvPr/>
        </p:nvSpPr>
        <p:spPr>
          <a:xfrm>
            <a:off x="5689601" y="5074919"/>
            <a:ext cx="2895599" cy="369332"/>
          </a:xfrm>
          <a:prstGeom prst="rect">
            <a:avLst/>
          </a:prstGeom>
          <a:noFill/>
        </p:spPr>
        <p:txBody>
          <a:bodyPr wrap="square" rtlCol="0">
            <a:spAutoFit/>
          </a:bodyPr>
          <a:lstStyle/>
          <a:p>
            <a:pPr algn="r"/>
            <a:r>
              <a:rPr lang="en-US" b="1" dirty="0">
                <a:solidFill>
                  <a:srgbClr val="002060"/>
                </a:solidFill>
                <a:effectLst>
                  <a:glow rad="101600">
                    <a:schemeClr val="accent4">
                      <a:satMod val="175000"/>
                      <a:alpha val="40000"/>
                    </a:schemeClr>
                  </a:glow>
                </a:effectLst>
              </a:rPr>
              <a:t>Assyrians Flaying Prisoners</a:t>
            </a:r>
          </a:p>
        </p:txBody>
      </p:sp>
    </p:spTree>
    <p:extLst>
      <p:ext uri="{BB962C8B-B14F-4D97-AF65-F5344CB8AC3E}">
        <p14:creationId xmlns:p14="http://schemas.microsoft.com/office/powerpoint/2010/main" val="1683483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594D44E-10A7-49AC-8A52-0EA0D4B4E9B9}"/>
              </a:ext>
            </a:extLst>
          </p:cNvPr>
          <p:cNvSpPr/>
          <p:nvPr/>
        </p:nvSpPr>
        <p:spPr>
          <a:xfrm>
            <a:off x="1" y="0"/>
            <a:ext cx="12192000" cy="1270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8656F401-E854-4FF7-B096-EEDC0EC7B1A3}"/>
              </a:ext>
            </a:extLst>
          </p:cNvPr>
          <p:cNvSpPr/>
          <p:nvPr/>
        </p:nvSpPr>
        <p:spPr>
          <a:xfrm>
            <a:off x="0" y="0"/>
            <a:ext cx="12191999" cy="5601533"/>
          </a:xfrm>
          <a:prstGeom prst="rect">
            <a:avLst/>
          </a:prstGeom>
        </p:spPr>
        <p:txBody>
          <a:bodyPr wrap="square">
            <a:spAutoFit/>
          </a:bodyPr>
          <a:lstStyle/>
          <a:p>
            <a:pPr algn="ctr"/>
            <a:r>
              <a:rPr lang="en-US" sz="4000" b="1" cap="all" dirty="0">
                <a:solidFill>
                  <a:schemeClr val="accent4">
                    <a:lumMod val="60000"/>
                    <a:lumOff val="40000"/>
                  </a:schemeClr>
                </a:solidFill>
                <a:effectLst>
                  <a:outerShdw blurRad="38100" dist="38100" dir="2700000" algn="tl">
                    <a:srgbClr val="000000">
                      <a:alpha val="43137"/>
                    </a:srgbClr>
                  </a:outerShdw>
                </a:effectLst>
                <a:latin typeface="Arial Black" panose="020B0A04020102020204" pitchFamily="34" charset="0"/>
              </a:rPr>
              <a:t>We must have a yielding </a:t>
            </a:r>
          </a:p>
          <a:p>
            <a:pPr algn="ctr"/>
            <a:r>
              <a:rPr lang="en-US" sz="4000" b="1" cap="all" dirty="0">
                <a:solidFill>
                  <a:schemeClr val="accent4">
                    <a:lumMod val="60000"/>
                    <a:lumOff val="40000"/>
                  </a:schemeClr>
                </a:solidFill>
                <a:effectLst>
                  <a:outerShdw blurRad="38100" dist="38100" dir="2700000" algn="tl">
                    <a:srgbClr val="000000">
                      <a:alpha val="43137"/>
                    </a:srgbClr>
                  </a:outerShdw>
                </a:effectLst>
                <a:latin typeface="Arial Black" panose="020B0A04020102020204" pitchFamily="34" charset="0"/>
              </a:rPr>
              <a:t>attitude towards god’s will</a:t>
            </a:r>
          </a:p>
          <a:p>
            <a:pPr algn="ctr"/>
            <a:endParaRPr lang="en-US" sz="1200" b="1" dirty="0">
              <a:solidFill>
                <a:srgbClr val="0070C0"/>
              </a:solidFill>
              <a:effectLst>
                <a:outerShdw blurRad="38100" dist="38100" dir="2700000" algn="tl">
                  <a:srgbClr val="000000">
                    <a:alpha val="43137"/>
                  </a:srgbClr>
                </a:outerShdw>
              </a:effectLst>
            </a:endParaRPr>
          </a:p>
          <a:p>
            <a:pPr algn="ctr"/>
            <a:r>
              <a:rPr lang="en-US" sz="4400" b="1" dirty="0">
                <a:solidFill>
                  <a:srgbClr val="C00000"/>
                </a:solidFill>
              </a:rPr>
              <a:t>BECAUSE JONAH DISOBEYED GOD</a:t>
            </a:r>
            <a:br>
              <a:rPr lang="en-US" sz="4400" b="1" dirty="0">
                <a:solidFill>
                  <a:srgbClr val="C00000"/>
                </a:solidFill>
              </a:rPr>
            </a:br>
            <a:r>
              <a:rPr lang="en-US" sz="4400" b="1" dirty="0">
                <a:solidFill>
                  <a:srgbClr val="C00000"/>
                </a:solidFill>
              </a:rPr>
              <a:t>HIS LIFE BEGAN TO FALL APART</a:t>
            </a:r>
          </a:p>
          <a:p>
            <a:pPr algn="ctr"/>
            <a:endParaRPr lang="en-US" b="1" dirty="0"/>
          </a:p>
          <a:p>
            <a:pPr algn="ctr"/>
            <a:r>
              <a:rPr lang="en-US" sz="4000" b="1" dirty="0"/>
              <a:t>Israelites Disobedience—40 years wandering</a:t>
            </a:r>
          </a:p>
          <a:p>
            <a:pPr algn="ctr"/>
            <a:endParaRPr lang="en-US" b="1" dirty="0"/>
          </a:p>
          <a:p>
            <a:pPr algn="ctr"/>
            <a:r>
              <a:rPr lang="en-US" sz="4000" b="1" dirty="0"/>
              <a:t>David’s Disobedience—Death child and family problems</a:t>
            </a:r>
          </a:p>
          <a:p>
            <a:pPr algn="ctr"/>
            <a:endParaRPr lang="en-US" b="1" dirty="0"/>
          </a:p>
          <a:p>
            <a:pPr algn="ctr"/>
            <a:r>
              <a:rPr lang="en-US" sz="4400" b="1" i="1" dirty="0">
                <a:solidFill>
                  <a:schemeClr val="accent1"/>
                </a:solidFill>
                <a:effectLst>
                  <a:outerShdw blurRad="38100" dist="38100" dir="2700000" algn="tl">
                    <a:srgbClr val="000000">
                      <a:alpha val="43137"/>
                    </a:srgbClr>
                  </a:outerShdw>
                </a:effectLst>
              </a:rPr>
              <a:t>What about </a:t>
            </a:r>
            <a:r>
              <a:rPr lang="en-US" sz="4400" b="1" i="1" u="sng" dirty="0">
                <a:solidFill>
                  <a:schemeClr val="accent1"/>
                </a:solidFill>
                <a:effectLst>
                  <a:outerShdw blurRad="38100" dist="38100" dir="2700000" algn="tl">
                    <a:srgbClr val="000000">
                      <a:alpha val="43137"/>
                    </a:srgbClr>
                  </a:outerShdw>
                </a:effectLst>
              </a:rPr>
              <a:t>our</a:t>
            </a:r>
            <a:r>
              <a:rPr lang="en-US" sz="4400" b="1" i="1" dirty="0">
                <a:solidFill>
                  <a:schemeClr val="accent1"/>
                </a:solidFill>
                <a:effectLst>
                  <a:outerShdw blurRad="38100" dist="38100" dir="2700000" algn="tl">
                    <a:srgbClr val="000000">
                      <a:alpha val="43137"/>
                    </a:srgbClr>
                  </a:outerShdw>
                </a:effectLst>
              </a:rPr>
              <a:t> yielding to God’s will?</a:t>
            </a:r>
            <a:endParaRPr lang="en-US" sz="3200" b="1" i="1" dirty="0">
              <a:solidFill>
                <a:schemeClr val="accent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66810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Effect transition="in" filter="fade">
                                      <p:cBhvr>
                                        <p:cTn id="7" dur="500"/>
                                        <p:tgtEl>
                                          <p:spTgt spid="5">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5" end="5"/>
                                            </p:txEl>
                                          </p:spTgt>
                                        </p:tgtEl>
                                        <p:attrNameLst>
                                          <p:attrName>style.visibility</p:attrName>
                                        </p:attrNameLst>
                                      </p:cBhvr>
                                      <p:to>
                                        <p:strVal val="visible"/>
                                      </p:to>
                                    </p:set>
                                    <p:animEffect transition="in" filter="fade">
                                      <p:cBhvr>
                                        <p:cTn id="12" dur="500"/>
                                        <p:tgtEl>
                                          <p:spTgt spid="5">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7" end="7"/>
                                            </p:txEl>
                                          </p:spTgt>
                                        </p:tgtEl>
                                        <p:attrNameLst>
                                          <p:attrName>style.visibility</p:attrName>
                                        </p:attrNameLst>
                                      </p:cBhvr>
                                      <p:to>
                                        <p:strVal val="visible"/>
                                      </p:to>
                                    </p:set>
                                    <p:animEffect transition="in" filter="fade">
                                      <p:cBhvr>
                                        <p:cTn id="17" dur="500"/>
                                        <p:tgtEl>
                                          <p:spTgt spid="5">
                                            <p:txEl>
                                              <p:pRg st="7" end="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9" end="9"/>
                                            </p:txEl>
                                          </p:spTgt>
                                        </p:tgtEl>
                                        <p:attrNameLst>
                                          <p:attrName>style.visibility</p:attrName>
                                        </p:attrNameLst>
                                      </p:cBhvr>
                                      <p:to>
                                        <p:strVal val="visible"/>
                                      </p:to>
                                    </p:set>
                                    <p:animEffect transition="in" filter="fade">
                                      <p:cBhvr>
                                        <p:cTn id="22" dur="5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688</TotalTime>
  <Words>660</Words>
  <Application>Microsoft Office PowerPoint</Application>
  <PresentationFormat>Widescreen</PresentationFormat>
  <Paragraphs>68</Paragraphs>
  <Slides>13</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13</vt:i4>
      </vt:variant>
    </vt:vector>
  </HeadingPairs>
  <TitlesOfParts>
    <vt:vector size="22" baseType="lpstr">
      <vt:lpstr>Arial</vt:lpstr>
      <vt:lpstr>Arial Black</vt:lpstr>
      <vt:lpstr>Calibri</vt:lpstr>
      <vt:lpstr>Calibri Light</vt:lpstr>
      <vt:lpstr>Courier New</vt:lpstr>
      <vt:lpstr>Gentium Book Basic</vt:lpstr>
      <vt:lpstr>inherit</vt:lpstr>
      <vt:lpstr>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Andy Brenton</dc:creator>
  <cp:lastModifiedBy>College View church of Christ</cp:lastModifiedBy>
  <cp:revision>55</cp:revision>
  <dcterms:created xsi:type="dcterms:W3CDTF">2016-06-16T17:08:16Z</dcterms:created>
  <dcterms:modified xsi:type="dcterms:W3CDTF">2023-10-08T14:17:12Z</dcterms:modified>
</cp:coreProperties>
</file>