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1"/>
  </p:notesMasterIdLst>
  <p:handoutMasterIdLst>
    <p:handoutMasterId r:id="rId22"/>
  </p:handoutMasterIdLst>
  <p:sldIdLst>
    <p:sldId id="304" r:id="rId5"/>
    <p:sldId id="296" r:id="rId6"/>
    <p:sldId id="297" r:id="rId7"/>
    <p:sldId id="298" r:id="rId8"/>
    <p:sldId id="335" r:id="rId9"/>
    <p:sldId id="334" r:id="rId10"/>
    <p:sldId id="336" r:id="rId11"/>
    <p:sldId id="343" r:id="rId12"/>
    <p:sldId id="340" r:id="rId13"/>
    <p:sldId id="348" r:id="rId14"/>
    <p:sldId id="341" r:id="rId15"/>
    <p:sldId id="337" r:id="rId16"/>
    <p:sldId id="344" r:id="rId17"/>
    <p:sldId id="345" r:id="rId18"/>
    <p:sldId id="346" r:id="rId19"/>
    <p:sldId id="347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9AD32-AABB-4570-AC18-C900FB5FA6F5}" v="2" dt="2023-10-25T22:32:03.883"/>
    <p1510:client id="{67ED5197-E5B9-484C-9C90-1D5EAEAF8B71}" vWet="4" dt="2023-10-25T23:12:43.344"/>
    <p1510:client id="{D528A7D5-69C6-483F-AD47-9339744737E3}" v="17" dt="2023-10-25T23:14:40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lark" userId="c60ea259d2e9f9db" providerId="LiveId" clId="{4359AD32-AABB-4570-AC18-C900FB5FA6F5}"/>
    <pc:docChg chg="undo custSel addSld delSld modSld sldOrd">
      <pc:chgData name="Adam Clark" userId="c60ea259d2e9f9db" providerId="LiveId" clId="{4359AD32-AABB-4570-AC18-C900FB5FA6F5}" dt="2023-10-25T22:33:07.714" v="2025"/>
      <pc:docMkLst>
        <pc:docMk/>
      </pc:docMkLst>
      <pc:sldChg chg="addSp delSp modSp mod">
        <pc:chgData name="Adam Clark" userId="c60ea259d2e9f9db" providerId="LiveId" clId="{4359AD32-AABB-4570-AC18-C900FB5FA6F5}" dt="2023-10-25T21:56:55.555" v="1844" actId="20577"/>
        <pc:sldMkLst>
          <pc:docMk/>
          <pc:sldMk cId="1616599803" sldId="298"/>
        </pc:sldMkLst>
        <pc:spChg chg="add mod">
          <ac:chgData name="Adam Clark" userId="c60ea259d2e9f9db" providerId="LiveId" clId="{4359AD32-AABB-4570-AC18-C900FB5FA6F5}" dt="2023-10-24T20:54:18.044" v="289" actId="20577"/>
          <ac:spMkLst>
            <pc:docMk/>
            <pc:sldMk cId="1616599803" sldId="298"/>
            <ac:spMk id="3" creationId="{2A26CDEE-DE5A-27C2-754E-5D5C2F60C250}"/>
          </ac:spMkLst>
        </pc:spChg>
        <pc:spChg chg="mod">
          <ac:chgData name="Adam Clark" userId="c60ea259d2e9f9db" providerId="LiveId" clId="{4359AD32-AABB-4570-AC18-C900FB5FA6F5}" dt="2023-10-25T21:56:55.555" v="1844" actId="20577"/>
          <ac:spMkLst>
            <pc:docMk/>
            <pc:sldMk cId="1616599803" sldId="298"/>
            <ac:spMk id="12" creationId="{F7880F37-2BAB-3B55-8AA5-1DA2CBC96E0C}"/>
          </ac:spMkLst>
        </pc:spChg>
        <pc:spChg chg="del">
          <ac:chgData name="Adam Clark" userId="c60ea259d2e9f9db" providerId="LiveId" clId="{4359AD32-AABB-4570-AC18-C900FB5FA6F5}" dt="2023-10-24T20:51:28.861" v="19" actId="21"/>
          <ac:spMkLst>
            <pc:docMk/>
            <pc:sldMk cId="1616599803" sldId="298"/>
            <ac:spMk id="18" creationId="{83980327-286E-BF16-A24E-0E6024BD336F}"/>
          </ac:spMkLst>
        </pc:spChg>
        <pc:picChg chg="del">
          <ac:chgData name="Adam Clark" userId="c60ea259d2e9f9db" providerId="LiveId" clId="{4359AD32-AABB-4570-AC18-C900FB5FA6F5}" dt="2023-10-24T20:51:28.861" v="19" actId="21"/>
          <ac:picMkLst>
            <pc:docMk/>
            <pc:sldMk cId="1616599803" sldId="298"/>
            <ac:picMk id="17" creationId="{EDD2A6EA-865B-E316-9F22-3322C36E2C7F}"/>
          </ac:picMkLst>
        </pc:picChg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3235273851" sldId="300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2768150778" sldId="301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706272510" sldId="302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1578486339" sldId="305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312216184" sldId="307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822311092" sldId="308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1179434635" sldId="309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94654035" sldId="310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431826447" sldId="311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52498757" sldId="312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924246390" sldId="313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017705406" sldId="314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942468105" sldId="315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593565059" sldId="316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426269619" sldId="317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974094509" sldId="318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795842872" sldId="321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774304620" sldId="322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009776587" sldId="323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428308175" sldId="324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3254844681" sldId="325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1743762830" sldId="326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554704177" sldId="327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2695183628" sldId="328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3434252704" sldId="329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2343722748" sldId="330"/>
        </pc:sldMkLst>
      </pc:sldChg>
      <pc:sldChg chg="del">
        <pc:chgData name="Adam Clark" userId="c60ea259d2e9f9db" providerId="LiveId" clId="{4359AD32-AABB-4570-AC18-C900FB5FA6F5}" dt="2023-10-25T21:18:32.090" v="768" actId="2696"/>
        <pc:sldMkLst>
          <pc:docMk/>
          <pc:sldMk cId="3977808637" sldId="331"/>
        </pc:sldMkLst>
      </pc:sldChg>
      <pc:sldChg chg="del">
        <pc:chgData name="Adam Clark" userId="c60ea259d2e9f9db" providerId="LiveId" clId="{4359AD32-AABB-4570-AC18-C900FB5FA6F5}" dt="2023-10-25T21:18:32.090" v="768" actId="2696"/>
        <pc:sldMkLst>
          <pc:docMk/>
          <pc:sldMk cId="1435046885" sldId="332"/>
        </pc:sldMkLst>
      </pc:sldChg>
      <pc:sldChg chg="del">
        <pc:chgData name="Adam Clark" userId="c60ea259d2e9f9db" providerId="LiveId" clId="{4359AD32-AABB-4570-AC18-C900FB5FA6F5}" dt="2023-10-25T21:18:32.090" v="768" actId="2696"/>
        <pc:sldMkLst>
          <pc:docMk/>
          <pc:sldMk cId="673319993" sldId="333"/>
        </pc:sldMkLst>
      </pc:sldChg>
      <pc:sldChg chg="modSp mod">
        <pc:chgData name="Adam Clark" userId="c60ea259d2e9f9db" providerId="LiveId" clId="{4359AD32-AABB-4570-AC18-C900FB5FA6F5}" dt="2023-10-25T20:51:35.625" v="377" actId="20577"/>
        <pc:sldMkLst>
          <pc:docMk/>
          <pc:sldMk cId="600296522" sldId="334"/>
        </pc:sldMkLst>
        <pc:spChg chg="mod">
          <ac:chgData name="Adam Clark" userId="c60ea259d2e9f9db" providerId="LiveId" clId="{4359AD32-AABB-4570-AC18-C900FB5FA6F5}" dt="2023-10-25T20:51:24.172" v="375" actId="20577"/>
          <ac:spMkLst>
            <pc:docMk/>
            <pc:sldMk cId="600296522" sldId="334"/>
            <ac:spMk id="3" creationId="{F62B0C01-0C3F-B3EF-016A-AA7929469282}"/>
          </ac:spMkLst>
        </pc:spChg>
        <pc:spChg chg="mod">
          <ac:chgData name="Adam Clark" userId="c60ea259d2e9f9db" providerId="LiveId" clId="{4359AD32-AABB-4570-AC18-C900FB5FA6F5}" dt="2023-10-25T20:51:35.625" v="377" actId="20577"/>
          <ac:spMkLst>
            <pc:docMk/>
            <pc:sldMk cId="600296522" sldId="334"/>
            <ac:spMk id="4" creationId="{A99EE9CE-D266-E2A4-03A1-D37CD214250D}"/>
          </ac:spMkLst>
        </pc:spChg>
      </pc:sldChg>
      <pc:sldChg chg="addSp delSp modSp mod ord">
        <pc:chgData name="Adam Clark" userId="c60ea259d2e9f9db" providerId="LiveId" clId="{4359AD32-AABB-4570-AC18-C900FB5FA6F5}" dt="2023-10-25T22:33:00.393" v="2023"/>
        <pc:sldMkLst>
          <pc:docMk/>
          <pc:sldMk cId="3342059648" sldId="335"/>
        </pc:sldMkLst>
        <pc:spChg chg="del">
          <ac:chgData name="Adam Clark" userId="c60ea259d2e9f9db" providerId="LiveId" clId="{4359AD32-AABB-4570-AC18-C900FB5FA6F5}" dt="2023-10-25T22:31:47.604" v="2011" actId="21"/>
          <ac:spMkLst>
            <pc:docMk/>
            <pc:sldMk cId="3342059648" sldId="335"/>
            <ac:spMk id="5" creationId="{6072E571-FA7C-4CE0-8DB8-013A075FF82D}"/>
          </ac:spMkLst>
        </pc:spChg>
        <pc:spChg chg="del">
          <ac:chgData name="Adam Clark" userId="c60ea259d2e9f9db" providerId="LiveId" clId="{4359AD32-AABB-4570-AC18-C900FB5FA6F5}" dt="2023-10-25T22:31:51.807" v="2012" actId="21"/>
          <ac:spMkLst>
            <pc:docMk/>
            <pc:sldMk cId="3342059648" sldId="335"/>
            <ac:spMk id="6" creationId="{17ED2C8F-ECAF-C6D6-231C-FA8F9F9D7AF5}"/>
          </ac:spMkLst>
        </pc:spChg>
        <pc:picChg chg="add mod">
          <ac:chgData name="Adam Clark" userId="c60ea259d2e9f9db" providerId="LiveId" clId="{4359AD32-AABB-4570-AC18-C900FB5FA6F5}" dt="2023-10-25T22:32:16.052" v="2015" actId="1076"/>
          <ac:picMkLst>
            <pc:docMk/>
            <pc:sldMk cId="3342059648" sldId="335"/>
            <ac:picMk id="3" creationId="{A8763650-299E-8436-5A0A-0C796B821751}"/>
          </ac:picMkLst>
        </pc:picChg>
        <pc:picChg chg="add del mod">
          <ac:chgData name="Adam Clark" userId="c60ea259d2e9f9db" providerId="LiveId" clId="{4359AD32-AABB-4570-AC18-C900FB5FA6F5}" dt="2023-10-25T22:32:33.230" v="2018" actId="21"/>
          <ac:picMkLst>
            <pc:docMk/>
            <pc:sldMk cId="3342059648" sldId="335"/>
            <ac:picMk id="7" creationId="{8A1EF588-E93D-A2D7-87D9-5C050EDD23A2}"/>
          </ac:picMkLst>
        </pc:picChg>
      </pc:sldChg>
      <pc:sldChg chg="modSp add mod">
        <pc:chgData name="Adam Clark" userId="c60ea259d2e9f9db" providerId="LiveId" clId="{4359AD32-AABB-4570-AC18-C900FB5FA6F5}" dt="2023-10-25T22:00:36.594" v="1846" actId="20577"/>
        <pc:sldMkLst>
          <pc:docMk/>
          <pc:sldMk cId="38499807" sldId="336"/>
        </pc:sldMkLst>
        <pc:spChg chg="mod">
          <ac:chgData name="Adam Clark" userId="c60ea259d2e9f9db" providerId="LiveId" clId="{4359AD32-AABB-4570-AC18-C900FB5FA6F5}" dt="2023-10-25T22:00:36.594" v="1846" actId="20577"/>
          <ac:spMkLst>
            <pc:docMk/>
            <pc:sldMk cId="38499807" sldId="336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5T22:03:50.023" v="1874" actId="20577"/>
        <pc:sldMkLst>
          <pc:docMk/>
          <pc:sldMk cId="3255581705" sldId="337"/>
        </pc:sldMkLst>
        <pc:spChg chg="mod">
          <ac:chgData name="Adam Clark" userId="c60ea259d2e9f9db" providerId="LiveId" clId="{4359AD32-AABB-4570-AC18-C900FB5FA6F5}" dt="2023-10-25T20:51:51.550" v="384" actId="6549"/>
          <ac:spMkLst>
            <pc:docMk/>
            <pc:sldMk cId="3255581705" sldId="337"/>
            <ac:spMk id="2" creationId="{8200C054-A22A-FE19-AF53-3904BC1646B5}"/>
          </ac:spMkLst>
        </pc:spChg>
        <pc:spChg chg="mod">
          <ac:chgData name="Adam Clark" userId="c60ea259d2e9f9db" providerId="LiveId" clId="{4359AD32-AABB-4570-AC18-C900FB5FA6F5}" dt="2023-10-25T22:03:50.023" v="1874" actId="20577"/>
          <ac:spMkLst>
            <pc:docMk/>
            <pc:sldMk cId="3255581705" sldId="337"/>
            <ac:spMk id="3" creationId="{F62B0C01-0C3F-B3EF-016A-AA7929469282}"/>
          </ac:spMkLst>
        </pc:spChg>
        <pc:spChg chg="mod">
          <ac:chgData name="Adam Clark" userId="c60ea259d2e9f9db" providerId="LiveId" clId="{4359AD32-AABB-4570-AC18-C900FB5FA6F5}" dt="2023-10-25T20:54:23.541" v="534" actId="20577"/>
          <ac:spMkLst>
            <pc:docMk/>
            <pc:sldMk cId="3255581705" sldId="337"/>
            <ac:spMk id="4" creationId="{A99EE9CE-D266-E2A4-03A1-D37CD214250D}"/>
          </ac:spMkLst>
        </pc:spChg>
      </pc:sldChg>
      <pc:sldChg chg="modSp add del mod">
        <pc:chgData name="Adam Clark" userId="c60ea259d2e9f9db" providerId="LiveId" clId="{4359AD32-AABB-4570-AC18-C900FB5FA6F5}" dt="2023-10-25T22:01:06.942" v="1850" actId="2696"/>
        <pc:sldMkLst>
          <pc:docMk/>
          <pc:sldMk cId="624788890" sldId="338"/>
        </pc:sldMkLst>
        <pc:spChg chg="mod">
          <ac:chgData name="Adam Clark" userId="c60ea259d2e9f9db" providerId="LiveId" clId="{4359AD32-AABB-4570-AC18-C900FB5FA6F5}" dt="2023-10-25T22:00:55.886" v="1849" actId="20577"/>
          <ac:spMkLst>
            <pc:docMk/>
            <pc:sldMk cId="624788890" sldId="338"/>
            <ac:spMk id="3" creationId="{F62B0C01-0C3F-B3EF-016A-AA7929469282}"/>
          </ac:spMkLst>
        </pc:spChg>
      </pc:sldChg>
      <pc:sldChg chg="modSp add del mod">
        <pc:chgData name="Adam Clark" userId="c60ea259d2e9f9db" providerId="LiveId" clId="{4359AD32-AABB-4570-AC18-C900FB5FA6F5}" dt="2023-10-25T21:22:55.401" v="1025" actId="2696"/>
        <pc:sldMkLst>
          <pc:docMk/>
          <pc:sldMk cId="3157574921" sldId="339"/>
        </pc:sldMkLst>
        <pc:spChg chg="mod">
          <ac:chgData name="Adam Clark" userId="c60ea259d2e9f9db" providerId="LiveId" clId="{4359AD32-AABB-4570-AC18-C900FB5FA6F5}" dt="2023-10-25T21:19:24.623" v="827" actId="20577"/>
          <ac:spMkLst>
            <pc:docMk/>
            <pc:sldMk cId="3157574921" sldId="339"/>
            <ac:spMk id="4" creationId="{A99EE9CE-D266-E2A4-03A1-D37CD214250D}"/>
          </ac:spMkLst>
        </pc:spChg>
      </pc:sldChg>
      <pc:sldChg chg="delSp modSp add mod">
        <pc:chgData name="Adam Clark" userId="c60ea259d2e9f9db" providerId="LiveId" clId="{4359AD32-AABB-4570-AC18-C900FB5FA6F5}" dt="2023-10-25T21:22:30.103" v="1024" actId="20577"/>
        <pc:sldMkLst>
          <pc:docMk/>
          <pc:sldMk cId="2484272973" sldId="340"/>
        </pc:sldMkLst>
        <pc:spChg chg="mod">
          <ac:chgData name="Adam Clark" userId="c60ea259d2e9f9db" providerId="LiveId" clId="{4359AD32-AABB-4570-AC18-C900FB5FA6F5}" dt="2023-10-25T21:22:30.103" v="1024" actId="20577"/>
          <ac:spMkLst>
            <pc:docMk/>
            <pc:sldMk cId="2484272973" sldId="340"/>
            <ac:spMk id="3" creationId="{F62B0C01-0C3F-B3EF-016A-AA7929469282}"/>
          </ac:spMkLst>
        </pc:spChg>
        <pc:spChg chg="del mod">
          <ac:chgData name="Adam Clark" userId="c60ea259d2e9f9db" providerId="LiveId" clId="{4359AD32-AABB-4570-AC18-C900FB5FA6F5}" dt="2023-10-25T21:19:53.284" v="831" actId="21"/>
          <ac:spMkLst>
            <pc:docMk/>
            <pc:sldMk cId="2484272973" sldId="340"/>
            <ac:spMk id="4" creationId="{A99EE9CE-D266-E2A4-03A1-D37CD214250D}"/>
          </ac:spMkLst>
        </pc:spChg>
      </pc:sldChg>
      <pc:sldChg chg="modSp add mod ord">
        <pc:chgData name="Adam Clark" userId="c60ea259d2e9f9db" providerId="LiveId" clId="{4359AD32-AABB-4570-AC18-C900FB5FA6F5}" dt="2023-10-25T21:33:32.272" v="1465"/>
        <pc:sldMkLst>
          <pc:docMk/>
          <pc:sldMk cId="3866406310" sldId="341"/>
        </pc:sldMkLst>
        <pc:spChg chg="mod">
          <ac:chgData name="Adam Clark" userId="c60ea259d2e9f9db" providerId="LiveId" clId="{4359AD32-AABB-4570-AC18-C900FB5FA6F5}" dt="2023-10-25T21:33:00.807" v="1463" actId="20577"/>
          <ac:spMkLst>
            <pc:docMk/>
            <pc:sldMk cId="3866406310" sldId="341"/>
            <ac:spMk id="3" creationId="{F62B0C01-0C3F-B3EF-016A-AA7929469282}"/>
          </ac:spMkLst>
        </pc:spChg>
      </pc:sldChg>
      <pc:sldChg chg="addSp delSp modSp add del mod">
        <pc:chgData name="Adam Clark" userId="c60ea259d2e9f9db" providerId="LiveId" clId="{4359AD32-AABB-4570-AC18-C900FB5FA6F5}" dt="2023-10-25T22:09:35.724" v="1877" actId="2696"/>
        <pc:sldMkLst>
          <pc:docMk/>
          <pc:sldMk cId="2384034296" sldId="342"/>
        </pc:sldMkLst>
        <pc:spChg chg="mod">
          <ac:chgData name="Adam Clark" userId="c60ea259d2e9f9db" providerId="LiveId" clId="{4359AD32-AABB-4570-AC18-C900FB5FA6F5}" dt="2023-10-25T21:54:24.231" v="1843" actId="20577"/>
          <ac:spMkLst>
            <pc:docMk/>
            <pc:sldMk cId="2384034296" sldId="342"/>
            <ac:spMk id="3" creationId="{F62B0C01-0C3F-B3EF-016A-AA7929469282}"/>
          </ac:spMkLst>
        </pc:spChg>
        <pc:spChg chg="add del">
          <ac:chgData name="Adam Clark" userId="c60ea259d2e9f9db" providerId="LiveId" clId="{4359AD32-AABB-4570-AC18-C900FB5FA6F5}" dt="2023-10-25T22:09:31.405" v="1876" actId="22"/>
          <ac:spMkLst>
            <pc:docMk/>
            <pc:sldMk cId="2384034296" sldId="342"/>
            <ac:spMk id="6" creationId="{4188C858-778E-6EAF-3DE8-49F5F00932C8}"/>
          </ac:spMkLst>
        </pc:spChg>
      </pc:sldChg>
      <pc:sldChg chg="modSp add mod">
        <pc:chgData name="Adam Clark" userId="c60ea259d2e9f9db" providerId="LiveId" clId="{4359AD32-AABB-4570-AC18-C900FB5FA6F5}" dt="2023-10-25T22:00:43.253" v="1848" actId="20577"/>
        <pc:sldMkLst>
          <pc:docMk/>
          <pc:sldMk cId="414873639" sldId="343"/>
        </pc:sldMkLst>
        <pc:spChg chg="mod">
          <ac:chgData name="Adam Clark" userId="c60ea259d2e9f9db" providerId="LiveId" clId="{4359AD32-AABB-4570-AC18-C900FB5FA6F5}" dt="2023-10-25T22:00:40.576" v="1847" actId="20577"/>
          <ac:spMkLst>
            <pc:docMk/>
            <pc:sldMk cId="414873639" sldId="343"/>
            <ac:spMk id="3" creationId="{F62B0C01-0C3F-B3EF-016A-AA7929469282}"/>
          </ac:spMkLst>
        </pc:spChg>
        <pc:spChg chg="mod">
          <ac:chgData name="Adam Clark" userId="c60ea259d2e9f9db" providerId="LiveId" clId="{4359AD32-AABB-4570-AC18-C900FB5FA6F5}" dt="2023-10-25T22:00:43.253" v="1848" actId="20577"/>
          <ac:spMkLst>
            <pc:docMk/>
            <pc:sldMk cId="414873639" sldId="343"/>
            <ac:spMk id="4" creationId="{A99EE9CE-D266-E2A4-03A1-D37CD214250D}"/>
          </ac:spMkLst>
        </pc:spChg>
      </pc:sldChg>
      <pc:sldChg chg="modSp add mod">
        <pc:chgData name="Adam Clark" userId="c60ea259d2e9f9db" providerId="LiveId" clId="{4359AD32-AABB-4570-AC18-C900FB5FA6F5}" dt="2023-10-25T22:11:00.041" v="1985" actId="20577"/>
        <pc:sldMkLst>
          <pc:docMk/>
          <pc:sldMk cId="1965922430" sldId="344"/>
        </pc:sldMkLst>
        <pc:spChg chg="mod">
          <ac:chgData name="Adam Clark" userId="c60ea259d2e9f9db" providerId="LiveId" clId="{4359AD32-AABB-4570-AC18-C900FB5FA6F5}" dt="2023-10-25T22:11:00.041" v="1985" actId="20577"/>
          <ac:spMkLst>
            <pc:docMk/>
            <pc:sldMk cId="1965922430" sldId="344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5T22:25:40.649" v="2009" actId="20577"/>
        <pc:sldMkLst>
          <pc:docMk/>
          <pc:sldMk cId="2067232398" sldId="345"/>
        </pc:sldMkLst>
        <pc:spChg chg="mod">
          <ac:chgData name="Adam Clark" userId="c60ea259d2e9f9db" providerId="LiveId" clId="{4359AD32-AABB-4570-AC18-C900FB5FA6F5}" dt="2023-10-25T22:19:50.857" v="1988" actId="20577"/>
          <ac:spMkLst>
            <pc:docMk/>
            <pc:sldMk cId="2067232398" sldId="345"/>
            <ac:spMk id="2" creationId="{8200C054-A22A-FE19-AF53-3904BC1646B5}"/>
          </ac:spMkLst>
        </pc:spChg>
        <pc:spChg chg="mod">
          <ac:chgData name="Adam Clark" userId="c60ea259d2e9f9db" providerId="LiveId" clId="{4359AD32-AABB-4570-AC18-C900FB5FA6F5}" dt="2023-10-25T22:25:40.649" v="2009" actId="20577"/>
          <ac:spMkLst>
            <pc:docMk/>
            <pc:sldMk cId="2067232398" sldId="345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5T22:27:03.091" v="2010" actId="20577"/>
        <pc:sldMkLst>
          <pc:docMk/>
          <pc:sldMk cId="602408574" sldId="346"/>
        </pc:sldMkLst>
        <pc:spChg chg="mod">
          <ac:chgData name="Adam Clark" userId="c60ea259d2e9f9db" providerId="LiveId" clId="{4359AD32-AABB-4570-AC18-C900FB5FA6F5}" dt="2023-10-25T22:27:03.091" v="2010" actId="20577"/>
          <ac:spMkLst>
            <pc:docMk/>
            <pc:sldMk cId="602408574" sldId="346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5T22:21:39.041" v="2008" actId="27636"/>
        <pc:sldMkLst>
          <pc:docMk/>
          <pc:sldMk cId="2324186455" sldId="347"/>
        </pc:sldMkLst>
        <pc:spChg chg="mod">
          <ac:chgData name="Adam Clark" userId="c60ea259d2e9f9db" providerId="LiveId" clId="{4359AD32-AABB-4570-AC18-C900FB5FA6F5}" dt="2023-10-25T22:21:39.041" v="2008" actId="27636"/>
          <ac:spMkLst>
            <pc:docMk/>
            <pc:sldMk cId="2324186455" sldId="347"/>
            <ac:spMk id="3" creationId="{F62B0C01-0C3F-B3EF-016A-AA7929469282}"/>
          </ac:spMkLst>
        </pc:spChg>
      </pc:sldChg>
      <pc:sldChg chg="delSp modSp add mod ord">
        <pc:chgData name="Adam Clark" userId="c60ea259d2e9f9db" providerId="LiveId" clId="{4359AD32-AABB-4570-AC18-C900FB5FA6F5}" dt="2023-10-25T22:33:07.714" v="2025"/>
        <pc:sldMkLst>
          <pc:docMk/>
          <pc:sldMk cId="1205187880" sldId="348"/>
        </pc:sldMkLst>
        <pc:picChg chg="del">
          <ac:chgData name="Adam Clark" userId="c60ea259d2e9f9db" providerId="LiveId" clId="{4359AD32-AABB-4570-AC18-C900FB5FA6F5}" dt="2023-10-25T22:32:43.794" v="2019" actId="21"/>
          <ac:picMkLst>
            <pc:docMk/>
            <pc:sldMk cId="1205187880" sldId="348"/>
            <ac:picMk id="3" creationId="{A8763650-299E-8436-5A0A-0C796B821751}"/>
          </ac:picMkLst>
        </pc:picChg>
        <pc:picChg chg="mod">
          <ac:chgData name="Adam Clark" userId="c60ea259d2e9f9db" providerId="LiveId" clId="{4359AD32-AABB-4570-AC18-C900FB5FA6F5}" dt="2023-10-25T22:32:49.236" v="2021" actId="14100"/>
          <ac:picMkLst>
            <pc:docMk/>
            <pc:sldMk cId="1205187880" sldId="348"/>
            <ac:picMk id="7" creationId="{8A1EF588-E93D-A2D7-87D9-5C050EDD23A2}"/>
          </ac:picMkLst>
        </pc:picChg>
      </pc:sldChg>
    </pc:docChg>
  </pc:docChgLst>
  <pc:docChgLst>
    <pc:chgData name="College View church of Christ" userId="66daf72c15de8306" providerId="LiveId" clId="{D528A7D5-69C6-483F-AD47-9339744737E3}"/>
    <pc:docChg chg="modSld">
      <pc:chgData name="College View church of Christ" userId="66daf72c15de8306" providerId="LiveId" clId="{D528A7D5-69C6-483F-AD47-9339744737E3}" dt="2023-10-25T23:14:40.796" v="16"/>
      <pc:docMkLst>
        <pc:docMk/>
      </pc:docMkLst>
      <pc:sldChg chg="modAnim">
        <pc:chgData name="College View church of Christ" userId="66daf72c15de8306" providerId="LiveId" clId="{D528A7D5-69C6-483F-AD47-9339744737E3}" dt="2023-10-25T23:14:40.796" v="16"/>
        <pc:sldMkLst>
          <pc:docMk/>
          <pc:sldMk cId="3255581705" sldId="337"/>
        </pc:sldMkLst>
      </pc:sldChg>
      <pc:sldChg chg="modAnim">
        <pc:chgData name="College View church of Christ" userId="66daf72c15de8306" providerId="LiveId" clId="{D528A7D5-69C6-483F-AD47-9339744737E3}" dt="2023-10-25T23:12:44.643" v="1"/>
        <pc:sldMkLst>
          <pc:docMk/>
          <pc:sldMk cId="3866406310" sldId="341"/>
        </pc:sldMkLst>
      </pc:sldChg>
      <pc:sldChg chg="modAnim">
        <pc:chgData name="College View church of Christ" userId="66daf72c15de8306" providerId="LiveId" clId="{D528A7D5-69C6-483F-AD47-9339744737E3}" dt="2023-10-25T23:14:36.935" v="15"/>
        <pc:sldMkLst>
          <pc:docMk/>
          <pc:sldMk cId="1965922430" sldId="344"/>
        </pc:sldMkLst>
      </pc:sldChg>
      <pc:sldChg chg="modAnim">
        <pc:chgData name="College View church of Christ" userId="66daf72c15de8306" providerId="LiveId" clId="{D528A7D5-69C6-483F-AD47-9339744737E3}" dt="2023-10-25T23:13:28.134" v="7"/>
        <pc:sldMkLst>
          <pc:docMk/>
          <pc:sldMk cId="2067232398" sldId="345"/>
        </pc:sldMkLst>
      </pc:sldChg>
      <pc:sldChg chg="modAnim">
        <pc:chgData name="College View church of Christ" userId="66daf72c15de8306" providerId="LiveId" clId="{D528A7D5-69C6-483F-AD47-9339744737E3}" dt="2023-10-25T23:14:28.801" v="14"/>
        <pc:sldMkLst>
          <pc:docMk/>
          <pc:sldMk cId="602408574" sldId="346"/>
        </pc:sldMkLst>
      </pc:sldChg>
      <pc:sldChg chg="modAnim">
        <pc:chgData name="College View church of Christ" userId="66daf72c15de8306" providerId="LiveId" clId="{D528A7D5-69C6-483F-AD47-9339744737E3}" dt="2023-10-25T23:14:19.782" v="13"/>
        <pc:sldMkLst>
          <pc:docMk/>
          <pc:sldMk cId="2324186455" sldId="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10/25/2023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10/25/2023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survey Of the Scriptures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bible&#10;&#10;Description automatically generated">
            <a:extLst>
              <a:ext uri="{FF2B5EF4-FFF2-40B4-BE49-F238E27FC236}">
                <a16:creationId xmlns:a16="http://schemas.microsoft.com/office/drawing/2014/main" id="{8A1EF588-E93D-A2D7-87D9-5C050EDD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0"/>
            <a:ext cx="6646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What command did God give to the Israelites in verse 2? </a:t>
            </a:r>
          </a:p>
          <a:p>
            <a:pPr marL="0" indent="0">
              <a:buNone/>
            </a:pPr>
            <a:r>
              <a:rPr lang="en-US"/>
              <a:t>How do we compare verse 3:2 with 2:31 and 2:25?</a:t>
            </a:r>
          </a:p>
          <a:p>
            <a:pPr marL="0" indent="0">
              <a:buNone/>
            </a:pPr>
            <a:r>
              <a:rPr lang="en-US"/>
              <a:t>How does Psalms 2:1-4 compare to the verses just discussed?</a:t>
            </a:r>
          </a:p>
          <a:p>
            <a:pPr marL="0" indent="0">
              <a:buNone/>
            </a:pPr>
            <a:r>
              <a:rPr lang="en-US"/>
              <a:t>Why is the size of Og’s bed or casket important?</a:t>
            </a:r>
          </a:p>
          <a:p>
            <a:pPr marL="0" indent="0">
              <a:buNone/>
            </a:pPr>
            <a:r>
              <a:rPr lang="en-US"/>
              <a:t>Numbers 13:31-14:4</a:t>
            </a:r>
          </a:p>
          <a:p>
            <a:pPr marL="0" indent="0">
              <a:buNone/>
            </a:pPr>
            <a:r>
              <a:rPr lang="en-US"/>
              <a:t>Do we see any resemblance to Christians today?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destruction of King </a:t>
            </a:r>
            <a:r>
              <a:rPr lang="en-US" err="1"/>
              <a:t>Sihon</a:t>
            </a:r>
            <a:r>
              <a:rPr lang="en-US"/>
              <a:t> and Og’s territories brings a question to many minds. Deuteronomy 2:33 and 3:6.</a:t>
            </a:r>
          </a:p>
          <a:p>
            <a:pPr marL="0" indent="0">
              <a:buNone/>
            </a:pPr>
            <a:r>
              <a:rPr lang="en-US"/>
              <a:t>Why does God allow the killing of children?</a:t>
            </a:r>
          </a:p>
          <a:p>
            <a:pPr marL="0" indent="0">
              <a:buNone/>
            </a:pPr>
            <a:r>
              <a:rPr lang="en-US"/>
              <a:t>Job 1:21</a:t>
            </a:r>
            <a:br>
              <a:rPr lang="en-US"/>
            </a:br>
            <a:r>
              <a:rPr lang="en-US"/>
              <a:t>Genesis 4:10</a:t>
            </a:r>
            <a:br>
              <a:rPr lang="en-US"/>
            </a:br>
            <a:r>
              <a:rPr lang="en-US"/>
              <a:t>1 Samuel 28:15-19</a:t>
            </a:r>
            <a:br>
              <a:rPr lang="en-US"/>
            </a:br>
            <a:r>
              <a:rPr lang="en-US"/>
              <a:t>Matthew 27:50-53</a:t>
            </a:r>
          </a:p>
          <a:p>
            <a:pPr marL="0" indent="0">
              <a:buNone/>
            </a:pPr>
            <a:r>
              <a:rPr lang="en-US"/>
              <a:t>Death is only our judgement not the end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What happens to the two kingdoms? </a:t>
            </a:r>
          </a:p>
          <a:p>
            <a:pPr marL="0" indent="0">
              <a:buNone/>
            </a:pPr>
            <a:r>
              <a:rPr lang="en-US"/>
              <a:t>What was the command given to the </a:t>
            </a:r>
            <a:r>
              <a:rPr lang="en-US" err="1"/>
              <a:t>Reubenites</a:t>
            </a:r>
            <a:r>
              <a:rPr lang="en-US"/>
              <a:t>, Gadites, and the half-tribe of Manasseh?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• What was Moses going to be teaching them about (verse 1)?</a:t>
            </a:r>
          </a:p>
          <a:p>
            <a:pPr marL="0" indent="0">
              <a:buNone/>
            </a:pPr>
            <a:r>
              <a:rPr lang="en-US"/>
              <a:t>• What is the theme of the first fourteen verses of this chapter?</a:t>
            </a:r>
          </a:p>
          <a:p>
            <a:pPr marL="0" indent="0">
              <a:buNone/>
            </a:pPr>
            <a:r>
              <a:rPr lang="en-US"/>
              <a:t>• What would be the results of obedience?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3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• What were the results of disobedience?</a:t>
            </a:r>
          </a:p>
          <a:p>
            <a:pPr marL="0" indent="0">
              <a:buNone/>
            </a:pPr>
            <a:r>
              <a:rPr lang="en-US"/>
              <a:t>• How could they “take care to keep their soul diligently?”</a:t>
            </a:r>
          </a:p>
          <a:p>
            <a:pPr marL="0" indent="0">
              <a:buNone/>
            </a:pPr>
            <a:r>
              <a:rPr lang="en-US"/>
              <a:t>• How can we do that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0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• What responsibility did they have toward the next generation?</a:t>
            </a:r>
          </a:p>
          <a:p>
            <a:pPr marL="0" indent="0">
              <a:buNone/>
            </a:pPr>
            <a:r>
              <a:rPr lang="en-US"/>
              <a:t>• Who are we fighting with for the souls of our children?</a:t>
            </a:r>
          </a:p>
          <a:p>
            <a:pPr marL="0" indent="0">
              <a:buNone/>
            </a:pPr>
            <a:r>
              <a:rPr lang="en-US"/>
              <a:t>• What advice would you give a new parent regarding teaching his children the things of God?</a:t>
            </a:r>
          </a:p>
          <a:p>
            <a:pPr marL="0" indent="0">
              <a:buNone/>
            </a:pPr>
            <a:r>
              <a:rPr lang="en-US"/>
              <a:t>• What did the fire surrounding God represent? The darkness?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8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/>
              <a:t>Lesson 1:</a:t>
            </a:r>
            <a:br>
              <a:rPr lang="en-US"/>
            </a:br>
            <a:r>
              <a:rPr lang="en-US"/>
              <a:t>Introduction, Chapters 1 &amp; 2</a:t>
            </a:r>
          </a:p>
          <a:p>
            <a:r>
              <a:rPr lang="en-US"/>
              <a:t>Lesson 2:</a:t>
            </a:r>
            <a:br>
              <a:rPr lang="en-US"/>
            </a:br>
            <a:r>
              <a:rPr lang="en-US"/>
              <a:t>Chapters 3-5</a:t>
            </a:r>
          </a:p>
          <a:p>
            <a:r>
              <a:rPr lang="en-US"/>
              <a:t>Lesson 3:</a:t>
            </a:r>
            <a:br>
              <a:rPr lang="en-US"/>
            </a:br>
            <a:r>
              <a:rPr lang="en-US"/>
              <a:t>Chapters 6-9</a:t>
            </a:r>
          </a:p>
          <a:p>
            <a:r>
              <a:rPr lang="en-US"/>
              <a:t>Lesson 4:</a:t>
            </a:r>
            <a:br>
              <a:rPr lang="en-US"/>
            </a:br>
            <a:r>
              <a:rPr lang="en-US"/>
              <a:t>Chapters 10-12</a:t>
            </a:r>
          </a:p>
          <a:p>
            <a:r>
              <a:rPr lang="en-US"/>
              <a:t>Lesson 5:</a:t>
            </a:r>
            <a:br>
              <a:rPr lang="en-US"/>
            </a:br>
            <a:r>
              <a:rPr lang="en-US"/>
              <a:t>Chapters 13-15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Lesson 6:</a:t>
            </a:r>
            <a:br>
              <a:rPr lang="en-US"/>
            </a:br>
            <a:r>
              <a:rPr lang="en-US"/>
              <a:t>Chapters 16-18</a:t>
            </a:r>
          </a:p>
          <a:p>
            <a:r>
              <a:rPr lang="en-US"/>
              <a:t>Lesson 7:</a:t>
            </a:r>
            <a:br>
              <a:rPr lang="en-US"/>
            </a:br>
            <a:r>
              <a:rPr lang="en-US"/>
              <a:t>Chapters 19-21</a:t>
            </a:r>
          </a:p>
          <a:p>
            <a:r>
              <a:rPr lang="en-US"/>
              <a:t>Lesson 8:</a:t>
            </a:r>
            <a:br>
              <a:rPr lang="en-US"/>
            </a:br>
            <a:r>
              <a:rPr lang="en-US"/>
              <a:t>Chapters 22-25</a:t>
            </a:r>
          </a:p>
          <a:p>
            <a:r>
              <a:rPr lang="en-US"/>
              <a:t>Lesson 9:</a:t>
            </a:r>
            <a:br>
              <a:rPr lang="en-US"/>
            </a:br>
            <a:r>
              <a:rPr lang="en-US"/>
              <a:t>Chapters 26-28</a:t>
            </a:r>
          </a:p>
          <a:p>
            <a:r>
              <a:rPr lang="en-US"/>
              <a:t>Lesson 10:</a:t>
            </a:r>
            <a:br>
              <a:rPr lang="en-US"/>
            </a:br>
            <a:r>
              <a:rPr lang="en-US"/>
              <a:t>Chapters 29-34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D9A3B-E03D-8CBC-A756-2B3AEF92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Deuteronomy</a:t>
            </a:r>
            <a:br>
              <a:rPr lang="en-US"/>
            </a:br>
            <a:r>
              <a:rPr lang="en-US"/>
              <a:t> Break Down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0F6468F-BAA7-AAD2-C31C-951553BCAD1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08210175"/>
              </p:ext>
            </p:extLst>
          </p:nvPr>
        </p:nvGraphicFramePr>
        <p:xfrm>
          <a:off x="1220788" y="2386012"/>
          <a:ext cx="9747246" cy="38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41">
                  <a:extLst>
                    <a:ext uri="{9D8B030D-6E8A-4147-A177-3AD203B41FA5}">
                      <a16:colId xmlns:a16="http://schemas.microsoft.com/office/drawing/2014/main" val="1148015353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580678539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609156644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07849166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1159388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211705435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5538"/>
                  </a:ext>
                </a:extLst>
              </a:tr>
              <a:tr h="1127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Israel's Past Reviewed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of the Law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Mosaic Covenant 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Final Words and Death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3981524"/>
                  </a:ext>
                </a:extLst>
              </a:tr>
              <a:tr h="268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4:44-11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53159"/>
                  </a:ext>
                </a:extLst>
              </a:tr>
              <a:tr h="134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Ceremional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Laws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14837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1-4:43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12-16:17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16:18-21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22-26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27-30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31-34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420244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PAST- What God has done.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- What God expects of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- What God will do for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8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69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46FAC-1340-7933-3843-9D3028F2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16000"/>
          </a:xfrm>
        </p:spPr>
        <p:txBody>
          <a:bodyPr/>
          <a:lstStyle/>
          <a:p>
            <a:r>
              <a:rPr lang="en-US"/>
              <a:t>Why Study Deuteronomy?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880F37-2BAB-3B55-8AA5-1DA2CBC96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6CDEE-DE5A-27C2-754E-5D5C2F60C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It’s a book about the Grace of God.</a:t>
            </a:r>
          </a:p>
          <a:p>
            <a:r>
              <a:rPr lang="en-US"/>
              <a:t>It gives us a clear understanding of the rest of the Old Testament.</a:t>
            </a:r>
          </a:p>
          <a:p>
            <a:r>
              <a:rPr lang="en-US"/>
              <a:t>There aren’t many differences between the children of God then (Israelites) and today (Christians)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9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ancient world&#10;&#10;Description automatically generated">
            <a:extLst>
              <a:ext uri="{FF2B5EF4-FFF2-40B4-BE49-F238E27FC236}">
                <a16:creationId xmlns:a16="http://schemas.microsoft.com/office/drawing/2014/main" id="{A8763650-299E-8436-5A0A-0C796B82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786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conquest of the kingdom of </a:t>
            </a:r>
            <a:r>
              <a:rPr lang="en-US" err="1"/>
              <a:t>Sihon</a:t>
            </a:r>
            <a:r>
              <a:rPr lang="en-US"/>
              <a:t> 2:24-37</a:t>
            </a:r>
          </a:p>
          <a:p>
            <a:pPr marL="0" indent="0">
              <a:buNone/>
            </a:pPr>
            <a:r>
              <a:rPr lang="en-US"/>
              <a:t>Moses emphasizes an important thought in vv25,29,30,31,33,and 36?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conquest of the kingdom of </a:t>
            </a:r>
            <a:r>
              <a:rPr lang="en-US" err="1"/>
              <a:t>Sihon</a:t>
            </a:r>
            <a:r>
              <a:rPr lang="en-US"/>
              <a:t> 2:24-37</a:t>
            </a:r>
          </a:p>
          <a:p>
            <a:pPr marL="0" indent="0">
              <a:buNone/>
            </a:pPr>
            <a:r>
              <a:rPr lang="en-US"/>
              <a:t>Moses emphasizes an important thought in vv25,29,30,31,33,and 36?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God’s Faithfulness</a:t>
            </a:r>
          </a:p>
        </p:txBody>
      </p:sp>
    </p:spTree>
    <p:extLst>
      <p:ext uri="{BB962C8B-B14F-4D97-AF65-F5344CB8AC3E}">
        <p14:creationId xmlns:p14="http://schemas.microsoft.com/office/powerpoint/2010/main" val="3849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Who or what are the Rephaim (2:11 and 3:11)?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10057129" cy="426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Who or what are the Rephaim (2:11 and 3:11)?</a:t>
            </a:r>
          </a:p>
          <a:p>
            <a:pPr marL="0" indent="0">
              <a:buNone/>
            </a:pPr>
            <a:r>
              <a:rPr lang="en-US"/>
              <a:t>The Hebrew word Rephaim has two distinct meanings: </a:t>
            </a:r>
          </a:p>
          <a:p>
            <a:pPr marL="0" indent="0">
              <a:buNone/>
            </a:pPr>
            <a:r>
              <a:rPr lang="en-US"/>
              <a:t>The First,  “departed spirits whose dwelling place was </a:t>
            </a:r>
            <a:r>
              <a:rPr lang="en-US" err="1"/>
              <a:t>Sheol</a:t>
            </a:r>
            <a:r>
              <a:rPr lang="en-US"/>
              <a:t>.”</a:t>
            </a:r>
          </a:p>
          <a:p>
            <a:pPr marL="0" indent="0">
              <a:buNone/>
            </a:pPr>
            <a:r>
              <a:rPr lang="en-US"/>
              <a:t> The Second “the terrible ones.”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EAEDD-6865-458C-AB5E-1E0979B7BC44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CF9E2-7979-495A-9F5F-33F2C850074E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Application>Microsoft Office PowerPoint</Application>
  <PresentationFormat>Custom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Books Classic 16x9</vt:lpstr>
      <vt:lpstr>Deuteronomy</vt:lpstr>
      <vt:lpstr>Class Schedule </vt:lpstr>
      <vt:lpstr>Deuteronomy  Break Down</vt:lpstr>
      <vt:lpstr>Why Study Deuteronomy?</vt:lpstr>
      <vt:lpstr>PowerPoint Presentation</vt:lpstr>
      <vt:lpstr>Chapter 1 &amp; 2 discussion</vt:lpstr>
      <vt:lpstr>Chapter 1 &amp; 2 discussion</vt:lpstr>
      <vt:lpstr>Chapter 1 &amp; 2 discussion</vt:lpstr>
      <vt:lpstr>Chapter 1 &amp; 2 discussion</vt:lpstr>
      <vt:lpstr>PowerPoint Presentation</vt:lpstr>
      <vt:lpstr>Chapter 3 discussion</vt:lpstr>
      <vt:lpstr>Chapter 3 discussion</vt:lpstr>
      <vt:lpstr>Chapter 3 discussion</vt:lpstr>
      <vt:lpstr>Chapter 4 discussion</vt:lpstr>
      <vt:lpstr>Chapter 4 discussion</vt:lpstr>
      <vt:lpstr>Chapter 4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revision>1</cp:revision>
  <dcterms:created xsi:type="dcterms:W3CDTF">2023-10-16T23:27:33Z</dcterms:created>
  <dcterms:modified xsi:type="dcterms:W3CDTF">2023-10-25T23:14:43Z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