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50"/>
  </p:notesMasterIdLst>
  <p:handoutMasterIdLst>
    <p:handoutMasterId r:id="rId51"/>
  </p:handoutMasterIdLst>
  <p:sldIdLst>
    <p:sldId id="304" r:id="rId5"/>
    <p:sldId id="296" r:id="rId6"/>
    <p:sldId id="374" r:id="rId7"/>
    <p:sldId id="375" r:id="rId8"/>
    <p:sldId id="376" r:id="rId9"/>
    <p:sldId id="38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6" r:id="rId18"/>
    <p:sldId id="384" r:id="rId19"/>
    <p:sldId id="387" r:id="rId20"/>
    <p:sldId id="389" r:id="rId21"/>
    <p:sldId id="38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1A9B4-EEB2-422C-87FA-04B8EAC14294}" v="9" dt="2023-11-08T22:09:24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8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lark" userId="c60ea259d2e9f9db" providerId="LiveId" clId="{6021A9B4-EEB2-422C-87FA-04B8EAC14294}"/>
    <pc:docChg chg="undo custSel addSld delSld modSld sldOrd">
      <pc:chgData name="Adam Clark" userId="c60ea259d2e9f9db" providerId="LiveId" clId="{6021A9B4-EEB2-422C-87FA-04B8EAC14294}" dt="2023-11-08T22:45:24.336" v="1752"/>
      <pc:docMkLst>
        <pc:docMk/>
      </pc:docMkLst>
      <pc:sldChg chg="del">
        <pc:chgData name="Adam Clark" userId="c60ea259d2e9f9db" providerId="LiveId" clId="{6021A9B4-EEB2-422C-87FA-04B8EAC14294}" dt="2023-11-08T20:38:33.958" v="0" actId="2696"/>
        <pc:sldMkLst>
          <pc:docMk/>
          <pc:sldMk cId="822699334" sldId="297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1616599803" sldId="298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600296522" sldId="334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342059648" sldId="335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8499807" sldId="336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255581705" sldId="337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484272973" sldId="340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866406310" sldId="341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414873639" sldId="343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1965922430" sldId="344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067232398" sldId="345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324186455" sldId="347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1205187880" sldId="348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1478725263" sldId="349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19465424" sldId="350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1432225191" sldId="351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635547752" sldId="352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493201884" sldId="354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467336188" sldId="355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854074710" sldId="357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992854320" sldId="360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225794263" sldId="361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705145662" sldId="362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28454622" sldId="363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631094205" sldId="364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351219597" sldId="365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214761150" sldId="366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4021165579" sldId="367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529849059" sldId="368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1051499034" sldId="369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2349460011" sldId="370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846341098" sldId="371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4276765199" sldId="372"/>
        </pc:sldMkLst>
      </pc:sldChg>
      <pc:sldChg chg="del">
        <pc:chgData name="Adam Clark" userId="c60ea259d2e9f9db" providerId="LiveId" clId="{6021A9B4-EEB2-422C-87FA-04B8EAC14294}" dt="2023-11-08T20:38:33.958" v="0" actId="2696"/>
        <pc:sldMkLst>
          <pc:docMk/>
          <pc:sldMk cId="3863163897" sldId="373"/>
        </pc:sldMkLst>
      </pc:sldChg>
      <pc:sldChg chg="modSp mod">
        <pc:chgData name="Adam Clark" userId="c60ea259d2e9f9db" providerId="LiveId" clId="{6021A9B4-EEB2-422C-87FA-04B8EAC14294}" dt="2023-11-08T20:43:30.416" v="181" actId="20577"/>
        <pc:sldMkLst>
          <pc:docMk/>
          <pc:sldMk cId="1277664758" sldId="374"/>
        </pc:sldMkLst>
        <pc:spChg chg="mod">
          <ac:chgData name="Adam Clark" userId="c60ea259d2e9f9db" providerId="LiveId" clId="{6021A9B4-EEB2-422C-87FA-04B8EAC14294}" dt="2023-11-08T20:38:40.717" v="2" actId="20577"/>
          <ac:spMkLst>
            <pc:docMk/>
            <pc:sldMk cId="1277664758" sldId="374"/>
            <ac:spMk id="2" creationId="{8200C054-A22A-FE19-AF53-3904BC1646B5}"/>
          </ac:spMkLst>
        </pc:spChg>
        <pc:spChg chg="mod">
          <ac:chgData name="Adam Clark" userId="c60ea259d2e9f9db" providerId="LiveId" clId="{6021A9B4-EEB2-422C-87FA-04B8EAC14294}" dt="2023-11-08T20:43:30.416" v="181" actId="20577"/>
          <ac:spMkLst>
            <pc:docMk/>
            <pc:sldMk cId="1277664758" sldId="374"/>
            <ac:spMk id="3" creationId="{F62B0C01-0C3F-B3EF-016A-AA7929469282}"/>
          </ac:spMkLst>
        </pc:spChg>
      </pc:sldChg>
      <pc:sldChg chg="addSp delSp modSp add mod">
        <pc:chgData name="Adam Clark" userId="c60ea259d2e9f9db" providerId="LiveId" clId="{6021A9B4-EEB2-422C-87FA-04B8EAC14294}" dt="2023-11-08T20:55:29.668" v="279" actId="20577"/>
        <pc:sldMkLst>
          <pc:docMk/>
          <pc:sldMk cId="4237889416" sldId="375"/>
        </pc:sldMkLst>
        <pc:spChg chg="mod">
          <ac:chgData name="Adam Clark" userId="c60ea259d2e9f9db" providerId="LiveId" clId="{6021A9B4-EEB2-422C-87FA-04B8EAC14294}" dt="2023-11-08T20:55:29.668" v="279" actId="20577"/>
          <ac:spMkLst>
            <pc:docMk/>
            <pc:sldMk cId="4237889416" sldId="375"/>
            <ac:spMk id="3" creationId="{F62B0C01-0C3F-B3EF-016A-AA7929469282}"/>
          </ac:spMkLst>
        </pc:spChg>
        <pc:picChg chg="add del mod">
          <ac:chgData name="Adam Clark" userId="c60ea259d2e9f9db" providerId="LiveId" clId="{6021A9B4-EEB2-422C-87FA-04B8EAC14294}" dt="2023-11-08T20:50:24.388" v="228" actId="21"/>
          <ac:picMkLst>
            <pc:docMk/>
            <pc:sldMk cId="4237889416" sldId="375"/>
            <ac:picMk id="6" creationId="{20B3DAAB-561D-0D89-0B97-EEA0750B1ED0}"/>
          </ac:picMkLst>
        </pc:picChg>
        <pc:picChg chg="add mod">
          <ac:chgData name="Adam Clark" userId="c60ea259d2e9f9db" providerId="LiveId" clId="{6021A9B4-EEB2-422C-87FA-04B8EAC14294}" dt="2023-11-08T20:51:21.192" v="234" actId="14100"/>
          <ac:picMkLst>
            <pc:docMk/>
            <pc:sldMk cId="4237889416" sldId="375"/>
            <ac:picMk id="8" creationId="{DD57D85B-8674-CE08-DABB-051B7D33118D}"/>
          </ac:picMkLst>
        </pc:picChg>
      </pc:sldChg>
      <pc:sldChg chg="modSp add mod">
        <pc:chgData name="Adam Clark" userId="c60ea259d2e9f9db" providerId="LiveId" clId="{6021A9B4-EEB2-422C-87FA-04B8EAC14294}" dt="2023-11-08T20:57:05.940" v="296" actId="20577"/>
        <pc:sldMkLst>
          <pc:docMk/>
          <pc:sldMk cId="3560498935" sldId="376"/>
        </pc:sldMkLst>
        <pc:spChg chg="mod">
          <ac:chgData name="Adam Clark" userId="c60ea259d2e9f9db" providerId="LiveId" clId="{6021A9B4-EEB2-422C-87FA-04B8EAC14294}" dt="2023-11-08T20:57:05.940" v="296" actId="20577"/>
          <ac:spMkLst>
            <pc:docMk/>
            <pc:sldMk cId="3560498935" sldId="376"/>
            <ac:spMk id="3" creationId="{F62B0C01-0C3F-B3EF-016A-AA7929469282}"/>
          </ac:spMkLst>
        </pc:spChg>
      </pc:sldChg>
      <pc:sldChg chg="modSp add mod">
        <pc:chgData name="Adam Clark" userId="c60ea259d2e9f9db" providerId="LiveId" clId="{6021A9B4-EEB2-422C-87FA-04B8EAC14294}" dt="2023-11-08T20:58:00.577" v="303"/>
        <pc:sldMkLst>
          <pc:docMk/>
          <pc:sldMk cId="3581209615" sldId="377"/>
        </pc:sldMkLst>
        <pc:spChg chg="mod">
          <ac:chgData name="Adam Clark" userId="c60ea259d2e9f9db" providerId="LiveId" clId="{6021A9B4-EEB2-422C-87FA-04B8EAC14294}" dt="2023-11-08T20:58:00.577" v="303"/>
          <ac:spMkLst>
            <pc:docMk/>
            <pc:sldMk cId="3581209615" sldId="377"/>
            <ac:spMk id="3" creationId="{F62B0C01-0C3F-B3EF-016A-AA7929469282}"/>
          </ac:spMkLst>
        </pc:spChg>
      </pc:sldChg>
      <pc:sldChg chg="modSp add mod replId">
        <pc:chgData name="Adam Clark" userId="c60ea259d2e9f9db" providerId="LiveId" clId="{6021A9B4-EEB2-422C-87FA-04B8EAC14294}" dt="2023-11-08T21:06:42.417" v="364" actId="20577"/>
        <pc:sldMkLst>
          <pc:docMk/>
          <pc:sldMk cId="845992498" sldId="378"/>
        </pc:sldMkLst>
        <pc:spChg chg="mod">
          <ac:chgData name="Adam Clark" userId="c60ea259d2e9f9db" providerId="LiveId" clId="{6021A9B4-EEB2-422C-87FA-04B8EAC14294}" dt="2023-11-08T21:06:42.417" v="364" actId="20577"/>
          <ac:spMkLst>
            <pc:docMk/>
            <pc:sldMk cId="845992498" sldId="378"/>
            <ac:spMk id="3" creationId="{F62B0C01-0C3F-B3EF-016A-AA7929469282}"/>
          </ac:spMkLst>
        </pc:spChg>
      </pc:sldChg>
      <pc:sldChg chg="modSp add mod">
        <pc:chgData name="Adam Clark" userId="c60ea259d2e9f9db" providerId="LiveId" clId="{6021A9B4-EEB2-422C-87FA-04B8EAC14294}" dt="2023-11-08T20:59:26.210" v="316" actId="20577"/>
        <pc:sldMkLst>
          <pc:docMk/>
          <pc:sldMk cId="1065323843" sldId="379"/>
        </pc:sldMkLst>
        <pc:spChg chg="mod">
          <ac:chgData name="Adam Clark" userId="c60ea259d2e9f9db" providerId="LiveId" clId="{6021A9B4-EEB2-422C-87FA-04B8EAC14294}" dt="2023-11-08T20:59:26.210" v="316" actId="20577"/>
          <ac:spMkLst>
            <pc:docMk/>
            <pc:sldMk cId="1065323843" sldId="379"/>
            <ac:spMk id="3" creationId="{F62B0C01-0C3F-B3EF-016A-AA7929469282}"/>
          </ac:spMkLst>
        </pc:spChg>
      </pc:sldChg>
      <pc:sldChg chg="modSp add mod replId">
        <pc:chgData name="Adam Clark" userId="c60ea259d2e9f9db" providerId="LiveId" clId="{6021A9B4-EEB2-422C-87FA-04B8EAC14294}" dt="2023-11-08T21:00:16.596" v="323" actId="20577"/>
        <pc:sldMkLst>
          <pc:docMk/>
          <pc:sldMk cId="3662187994" sldId="380"/>
        </pc:sldMkLst>
        <pc:spChg chg="mod">
          <ac:chgData name="Adam Clark" userId="c60ea259d2e9f9db" providerId="LiveId" clId="{6021A9B4-EEB2-422C-87FA-04B8EAC14294}" dt="2023-11-08T21:00:16.596" v="323" actId="20577"/>
          <ac:spMkLst>
            <pc:docMk/>
            <pc:sldMk cId="3662187994" sldId="380"/>
            <ac:spMk id="3" creationId="{F62B0C01-0C3F-B3EF-016A-AA7929469282}"/>
          </ac:spMkLst>
        </pc:spChg>
      </pc:sldChg>
      <pc:sldChg chg="modSp add mod replId">
        <pc:chgData name="Adam Clark" userId="c60ea259d2e9f9db" providerId="LiveId" clId="{6021A9B4-EEB2-422C-87FA-04B8EAC14294}" dt="2023-11-08T21:02:57.396" v="329"/>
        <pc:sldMkLst>
          <pc:docMk/>
          <pc:sldMk cId="2697739618" sldId="381"/>
        </pc:sldMkLst>
        <pc:spChg chg="mod">
          <ac:chgData name="Adam Clark" userId="c60ea259d2e9f9db" providerId="LiveId" clId="{6021A9B4-EEB2-422C-87FA-04B8EAC14294}" dt="2023-11-08T21:02:57.396" v="329"/>
          <ac:spMkLst>
            <pc:docMk/>
            <pc:sldMk cId="2697739618" sldId="381"/>
            <ac:spMk id="3" creationId="{F62B0C01-0C3F-B3EF-016A-AA7929469282}"/>
          </ac:spMkLst>
        </pc:spChg>
      </pc:sldChg>
      <pc:sldChg chg="modSp add mod replId">
        <pc:chgData name="Adam Clark" userId="c60ea259d2e9f9db" providerId="LiveId" clId="{6021A9B4-EEB2-422C-87FA-04B8EAC14294}" dt="2023-11-08T20:53:47.098" v="259" actId="27636"/>
        <pc:sldMkLst>
          <pc:docMk/>
          <pc:sldMk cId="2427060623" sldId="382"/>
        </pc:sldMkLst>
        <pc:spChg chg="mod">
          <ac:chgData name="Adam Clark" userId="c60ea259d2e9f9db" providerId="LiveId" clId="{6021A9B4-EEB2-422C-87FA-04B8EAC14294}" dt="2023-11-08T20:53:47.098" v="259" actId="27636"/>
          <ac:spMkLst>
            <pc:docMk/>
            <pc:sldMk cId="2427060623" sldId="382"/>
            <ac:spMk id="3" creationId="{F62B0C01-0C3F-B3EF-016A-AA7929469282}"/>
          </ac:spMkLst>
        </pc:spChg>
      </pc:sldChg>
      <pc:sldChg chg="modSp add mod">
        <pc:chgData name="Adam Clark" userId="c60ea259d2e9f9db" providerId="LiveId" clId="{6021A9B4-EEB2-422C-87FA-04B8EAC14294}" dt="2023-11-08T21:03:31.986" v="336" actId="20577"/>
        <pc:sldMkLst>
          <pc:docMk/>
          <pc:sldMk cId="2295661079" sldId="383"/>
        </pc:sldMkLst>
        <pc:spChg chg="mod">
          <ac:chgData name="Adam Clark" userId="c60ea259d2e9f9db" providerId="LiveId" clId="{6021A9B4-EEB2-422C-87FA-04B8EAC14294}" dt="2023-11-08T21:03:31.986" v="336" actId="20577"/>
          <ac:spMkLst>
            <pc:docMk/>
            <pc:sldMk cId="2295661079" sldId="383"/>
            <ac:spMk id="3" creationId="{F62B0C01-0C3F-B3EF-016A-AA7929469282}"/>
          </ac:spMkLst>
        </pc:spChg>
      </pc:sldChg>
      <pc:sldChg chg="modSp add mod">
        <pc:chgData name="Adam Clark" userId="c60ea259d2e9f9db" providerId="LiveId" clId="{6021A9B4-EEB2-422C-87FA-04B8EAC14294}" dt="2023-11-08T21:03:48.375" v="343" actId="20577"/>
        <pc:sldMkLst>
          <pc:docMk/>
          <pc:sldMk cId="910761119" sldId="384"/>
        </pc:sldMkLst>
        <pc:spChg chg="mod">
          <ac:chgData name="Adam Clark" userId="c60ea259d2e9f9db" providerId="LiveId" clId="{6021A9B4-EEB2-422C-87FA-04B8EAC14294}" dt="2023-11-08T21:03:48.375" v="343" actId="20577"/>
          <ac:spMkLst>
            <pc:docMk/>
            <pc:sldMk cId="910761119" sldId="384"/>
            <ac:spMk id="3" creationId="{F62B0C01-0C3F-B3EF-016A-AA7929469282}"/>
          </ac:spMkLst>
        </pc:spChg>
      </pc:sldChg>
      <pc:sldChg chg="add">
        <pc:chgData name="Adam Clark" userId="c60ea259d2e9f9db" providerId="LiveId" clId="{6021A9B4-EEB2-422C-87FA-04B8EAC14294}" dt="2023-11-08T20:57:00.876" v="295" actId="2890"/>
        <pc:sldMkLst>
          <pc:docMk/>
          <pc:sldMk cId="964913164" sldId="385"/>
        </pc:sldMkLst>
      </pc:sldChg>
      <pc:sldChg chg="modSp add mod ord">
        <pc:chgData name="Adam Clark" userId="c60ea259d2e9f9db" providerId="LiveId" clId="{6021A9B4-EEB2-422C-87FA-04B8EAC14294}" dt="2023-11-08T21:04:49.902" v="355" actId="20577"/>
        <pc:sldMkLst>
          <pc:docMk/>
          <pc:sldMk cId="1275420283" sldId="386"/>
        </pc:sldMkLst>
        <pc:spChg chg="mod">
          <ac:chgData name="Adam Clark" userId="c60ea259d2e9f9db" providerId="LiveId" clId="{6021A9B4-EEB2-422C-87FA-04B8EAC14294}" dt="2023-11-08T21:04:49.902" v="355" actId="20577"/>
          <ac:spMkLst>
            <pc:docMk/>
            <pc:sldMk cId="1275420283" sldId="386"/>
            <ac:spMk id="3" creationId="{F62B0C01-0C3F-B3EF-016A-AA7929469282}"/>
          </ac:spMkLst>
        </pc:spChg>
      </pc:sldChg>
      <pc:sldChg chg="modSp add mod ord">
        <pc:chgData name="Adam Clark" userId="c60ea259d2e9f9db" providerId="LiveId" clId="{6021A9B4-EEB2-422C-87FA-04B8EAC14294}" dt="2023-11-08T21:06:26.916" v="361" actId="20577"/>
        <pc:sldMkLst>
          <pc:docMk/>
          <pc:sldMk cId="287383651" sldId="387"/>
        </pc:sldMkLst>
        <pc:spChg chg="mod">
          <ac:chgData name="Adam Clark" userId="c60ea259d2e9f9db" providerId="LiveId" clId="{6021A9B4-EEB2-422C-87FA-04B8EAC14294}" dt="2023-11-08T21:06:26.916" v="361" actId="20577"/>
          <ac:spMkLst>
            <pc:docMk/>
            <pc:sldMk cId="287383651" sldId="387"/>
            <ac:spMk id="3" creationId="{F62B0C01-0C3F-B3EF-016A-AA7929469282}"/>
          </ac:spMkLst>
        </pc:spChg>
      </pc:sldChg>
      <pc:sldChg chg="addSp delSp modSp new mod modClrScheme chgLayout">
        <pc:chgData name="Adam Clark" userId="c60ea259d2e9f9db" providerId="LiveId" clId="{6021A9B4-EEB2-422C-87FA-04B8EAC14294}" dt="2023-11-08T21:07:54.766" v="413" actId="404"/>
        <pc:sldMkLst>
          <pc:docMk/>
          <pc:sldMk cId="4141087312" sldId="388"/>
        </pc:sldMkLst>
        <pc:spChg chg="mod ord">
          <ac:chgData name="Adam Clark" userId="c60ea259d2e9f9db" providerId="LiveId" clId="{6021A9B4-EEB2-422C-87FA-04B8EAC14294}" dt="2023-11-08T21:07:54.766" v="413" actId="404"/>
          <ac:spMkLst>
            <pc:docMk/>
            <pc:sldMk cId="4141087312" sldId="388"/>
            <ac:spMk id="2" creationId="{A4104FDA-C4FB-9C44-DFCB-0ABB4D0C5A0A}"/>
          </ac:spMkLst>
        </pc:spChg>
        <pc:spChg chg="del mod ord">
          <ac:chgData name="Adam Clark" userId="c60ea259d2e9f9db" providerId="LiveId" clId="{6021A9B4-EEB2-422C-87FA-04B8EAC14294}" dt="2023-11-08T21:07:30.748" v="385" actId="700"/>
          <ac:spMkLst>
            <pc:docMk/>
            <pc:sldMk cId="4141087312" sldId="388"/>
            <ac:spMk id="3" creationId="{85BE4D34-ADC8-0BE1-8188-4F279C027257}"/>
          </ac:spMkLst>
        </pc:spChg>
        <pc:spChg chg="del">
          <ac:chgData name="Adam Clark" userId="c60ea259d2e9f9db" providerId="LiveId" clId="{6021A9B4-EEB2-422C-87FA-04B8EAC14294}" dt="2023-11-08T21:07:30.748" v="385" actId="700"/>
          <ac:spMkLst>
            <pc:docMk/>
            <pc:sldMk cId="4141087312" sldId="388"/>
            <ac:spMk id="4" creationId="{1E23E46B-9801-174C-076F-1205B97B2BF6}"/>
          </ac:spMkLst>
        </pc:spChg>
        <pc:spChg chg="mod ord">
          <ac:chgData name="Adam Clark" userId="c60ea259d2e9f9db" providerId="LiveId" clId="{6021A9B4-EEB2-422C-87FA-04B8EAC14294}" dt="2023-11-08T21:07:30.748" v="385" actId="700"/>
          <ac:spMkLst>
            <pc:docMk/>
            <pc:sldMk cId="4141087312" sldId="388"/>
            <ac:spMk id="5" creationId="{4D407CCF-7347-569C-2426-BA8E0DB65F61}"/>
          </ac:spMkLst>
        </pc:spChg>
        <pc:spChg chg="mod ord">
          <ac:chgData name="Adam Clark" userId="c60ea259d2e9f9db" providerId="LiveId" clId="{6021A9B4-EEB2-422C-87FA-04B8EAC14294}" dt="2023-11-08T21:07:30.748" v="385" actId="700"/>
          <ac:spMkLst>
            <pc:docMk/>
            <pc:sldMk cId="4141087312" sldId="388"/>
            <ac:spMk id="6" creationId="{22F1C2A3-E165-B27F-B5B4-2E9BB5C8A0F4}"/>
          </ac:spMkLst>
        </pc:spChg>
        <pc:spChg chg="add mod ord">
          <ac:chgData name="Adam Clark" userId="c60ea259d2e9f9db" providerId="LiveId" clId="{6021A9B4-EEB2-422C-87FA-04B8EAC14294}" dt="2023-11-08T21:07:30.748" v="385" actId="700"/>
          <ac:spMkLst>
            <pc:docMk/>
            <pc:sldMk cId="4141087312" sldId="388"/>
            <ac:spMk id="7" creationId="{5E2DC725-1C41-6F3D-0A2A-2BD0F5D8E2FB}"/>
          </ac:spMkLst>
        </pc:spChg>
      </pc:sldChg>
      <pc:sldChg chg="addSp delSp modSp add mod ord">
        <pc:chgData name="Adam Clark" userId="c60ea259d2e9f9db" providerId="LiveId" clId="{6021A9B4-EEB2-422C-87FA-04B8EAC14294}" dt="2023-11-08T21:14:33.768" v="516" actId="404"/>
        <pc:sldMkLst>
          <pc:docMk/>
          <pc:sldMk cId="3417146501" sldId="389"/>
        </pc:sldMkLst>
        <pc:spChg chg="mod">
          <ac:chgData name="Adam Clark" userId="c60ea259d2e9f9db" providerId="LiveId" clId="{6021A9B4-EEB2-422C-87FA-04B8EAC14294}" dt="2023-11-08T21:14:33.768" v="516" actId="404"/>
          <ac:spMkLst>
            <pc:docMk/>
            <pc:sldMk cId="3417146501" sldId="389"/>
            <ac:spMk id="2" creationId="{A4104FDA-C4FB-9C44-DFCB-0ABB4D0C5A0A}"/>
          </ac:spMkLst>
        </pc:spChg>
        <pc:spChg chg="del">
          <ac:chgData name="Adam Clark" userId="c60ea259d2e9f9db" providerId="LiveId" clId="{6021A9B4-EEB2-422C-87FA-04B8EAC14294}" dt="2023-11-08T21:13:40.843" v="493" actId="21"/>
          <ac:spMkLst>
            <pc:docMk/>
            <pc:sldMk cId="3417146501" sldId="389"/>
            <ac:spMk id="5" creationId="{4D407CCF-7347-569C-2426-BA8E0DB65F61}"/>
          </ac:spMkLst>
        </pc:spChg>
        <pc:spChg chg="del">
          <ac:chgData name="Adam Clark" userId="c60ea259d2e9f9db" providerId="LiveId" clId="{6021A9B4-EEB2-422C-87FA-04B8EAC14294}" dt="2023-11-08T21:13:46.150" v="494" actId="21"/>
          <ac:spMkLst>
            <pc:docMk/>
            <pc:sldMk cId="3417146501" sldId="389"/>
            <ac:spMk id="6" creationId="{22F1C2A3-E165-B27F-B5B4-2E9BB5C8A0F4}"/>
          </ac:spMkLst>
        </pc:spChg>
        <pc:spChg chg="del">
          <ac:chgData name="Adam Clark" userId="c60ea259d2e9f9db" providerId="LiveId" clId="{6021A9B4-EEB2-422C-87FA-04B8EAC14294}" dt="2023-11-08T21:11:46.351" v="415"/>
          <ac:spMkLst>
            <pc:docMk/>
            <pc:sldMk cId="3417146501" sldId="389"/>
            <ac:spMk id="7" creationId="{5E2DC725-1C41-6F3D-0A2A-2BD0F5D8E2FB}"/>
          </ac:spMkLst>
        </pc:spChg>
        <pc:graphicFrameChg chg="add mod modGraphic">
          <ac:chgData name="Adam Clark" userId="c60ea259d2e9f9db" providerId="LiveId" clId="{6021A9B4-EEB2-422C-87FA-04B8EAC14294}" dt="2023-11-08T21:13:32.520" v="492" actId="255"/>
          <ac:graphicFrameMkLst>
            <pc:docMk/>
            <pc:sldMk cId="3417146501" sldId="389"/>
            <ac:graphicFrameMk id="3" creationId="{0F1520F8-4D47-AC1F-B9A0-EC1CA98F6846}"/>
          </ac:graphicFrameMkLst>
        </pc:graphicFrameChg>
      </pc:sldChg>
      <pc:sldChg chg="addSp delSp modSp add mod modClrScheme chgLayout">
        <pc:chgData name="Adam Clark" userId="c60ea259d2e9f9db" providerId="LiveId" clId="{6021A9B4-EEB2-422C-87FA-04B8EAC14294}" dt="2023-11-08T21:32:06.288" v="654" actId="20577"/>
        <pc:sldMkLst>
          <pc:docMk/>
          <pc:sldMk cId="3893042892" sldId="390"/>
        </pc:sldMkLst>
        <pc:spChg chg="mod ord">
          <ac:chgData name="Adam Clark" userId="c60ea259d2e9f9db" providerId="LiveId" clId="{6021A9B4-EEB2-422C-87FA-04B8EAC14294}" dt="2023-11-08T21:22:41.808" v="527" actId="20577"/>
          <ac:spMkLst>
            <pc:docMk/>
            <pc:sldMk cId="3893042892" sldId="390"/>
            <ac:spMk id="2" creationId="{A4104FDA-C4FB-9C44-DFCB-0ABB4D0C5A0A}"/>
          </ac:spMkLst>
        </pc:spChg>
        <pc:spChg chg="add del mod ord">
          <ac:chgData name="Adam Clark" userId="c60ea259d2e9f9db" providerId="LiveId" clId="{6021A9B4-EEB2-422C-87FA-04B8EAC14294}" dt="2023-11-08T21:31:13.499" v="643"/>
          <ac:spMkLst>
            <pc:docMk/>
            <pc:sldMk cId="3893042892" sldId="390"/>
            <ac:spMk id="3" creationId="{BFA1DFFC-652C-9414-8B6A-BA0DE9D79924}"/>
          </ac:spMkLst>
        </pc:spChg>
        <pc:spChg chg="add mod ord">
          <ac:chgData name="Adam Clark" userId="c60ea259d2e9f9db" providerId="LiveId" clId="{6021A9B4-EEB2-422C-87FA-04B8EAC14294}" dt="2023-11-08T21:25:33.359" v="629" actId="403"/>
          <ac:spMkLst>
            <pc:docMk/>
            <pc:sldMk cId="3893042892" sldId="390"/>
            <ac:spMk id="4" creationId="{0BDD5173-6ED4-641A-468E-4512C73488C8}"/>
          </ac:spMkLst>
        </pc:spChg>
        <pc:spChg chg="del mod ord">
          <ac:chgData name="Adam Clark" userId="c60ea259d2e9f9db" providerId="LiveId" clId="{6021A9B4-EEB2-422C-87FA-04B8EAC14294}" dt="2023-11-08T21:31:40.318" v="647" actId="21"/>
          <ac:spMkLst>
            <pc:docMk/>
            <pc:sldMk cId="3893042892" sldId="390"/>
            <ac:spMk id="5" creationId="{4D407CCF-7347-569C-2426-BA8E0DB65F61}"/>
          </ac:spMkLst>
        </pc:spChg>
        <pc:spChg chg="del mod ord">
          <ac:chgData name="Adam Clark" userId="c60ea259d2e9f9db" providerId="LiveId" clId="{6021A9B4-EEB2-422C-87FA-04B8EAC14294}" dt="2023-11-08T21:31:44.653" v="648" actId="21"/>
          <ac:spMkLst>
            <pc:docMk/>
            <pc:sldMk cId="3893042892" sldId="390"/>
            <ac:spMk id="6" creationId="{22F1C2A3-E165-B27F-B5B4-2E9BB5C8A0F4}"/>
          </ac:spMkLst>
        </pc:spChg>
        <pc:spChg chg="del mod ord">
          <ac:chgData name="Adam Clark" userId="c60ea259d2e9f9db" providerId="LiveId" clId="{6021A9B4-EEB2-422C-87FA-04B8EAC14294}" dt="2023-11-08T21:22:29.958" v="518" actId="700"/>
          <ac:spMkLst>
            <pc:docMk/>
            <pc:sldMk cId="3893042892" sldId="390"/>
            <ac:spMk id="7" creationId="{5E2DC725-1C41-6F3D-0A2A-2BD0F5D8E2FB}"/>
          </ac:spMkLst>
        </pc:spChg>
        <pc:spChg chg="add mod ord">
          <ac:chgData name="Adam Clark" userId="c60ea259d2e9f9db" providerId="LiveId" clId="{6021A9B4-EEB2-422C-87FA-04B8EAC14294}" dt="2023-11-08T21:32:06.288" v="654" actId="20577"/>
          <ac:spMkLst>
            <pc:docMk/>
            <pc:sldMk cId="3893042892" sldId="390"/>
            <ac:spMk id="8" creationId="{5E57A382-17F1-2CBE-790E-2949E27D0A9B}"/>
          </ac:spMkLst>
        </pc:spChg>
        <pc:picChg chg="add mod">
          <ac:chgData name="Adam Clark" userId="c60ea259d2e9f9db" providerId="LiveId" clId="{6021A9B4-EEB2-422C-87FA-04B8EAC14294}" dt="2023-11-08T21:31:15.531" v="645" actId="962"/>
          <ac:picMkLst>
            <pc:docMk/>
            <pc:sldMk cId="3893042892" sldId="390"/>
            <ac:picMk id="10" creationId="{D8DA70C7-0BE7-22C6-904C-89931FB9EDB9}"/>
          </ac:picMkLst>
        </pc:picChg>
      </pc:sldChg>
      <pc:sldChg chg="addSp delSp modSp add mod">
        <pc:chgData name="Adam Clark" userId="c60ea259d2e9f9db" providerId="LiveId" clId="{6021A9B4-EEB2-422C-87FA-04B8EAC14294}" dt="2023-11-08T21:34:58.396" v="707" actId="21"/>
        <pc:sldMkLst>
          <pc:docMk/>
          <pc:sldMk cId="499494860" sldId="391"/>
        </pc:sldMkLst>
        <pc:spChg chg="mod">
          <ac:chgData name="Adam Clark" userId="c60ea259d2e9f9db" providerId="LiveId" clId="{6021A9B4-EEB2-422C-87FA-04B8EAC14294}" dt="2023-11-08T21:33:38.052" v="656"/>
          <ac:spMkLst>
            <pc:docMk/>
            <pc:sldMk cId="499494860" sldId="391"/>
            <ac:spMk id="4" creationId="{0BDD5173-6ED4-641A-468E-4512C73488C8}"/>
          </ac:spMkLst>
        </pc:spChg>
        <pc:spChg chg="add del mod">
          <ac:chgData name="Adam Clark" userId="c60ea259d2e9f9db" providerId="LiveId" clId="{6021A9B4-EEB2-422C-87FA-04B8EAC14294}" dt="2023-11-08T21:31:56.401" v="651"/>
          <ac:spMkLst>
            <pc:docMk/>
            <pc:sldMk cId="499494860" sldId="391"/>
            <ac:spMk id="5" creationId="{79711BED-A491-B376-91EC-7D44EFEAD7E1}"/>
          </ac:spMkLst>
        </pc:spChg>
        <pc:spChg chg="del mod">
          <ac:chgData name="Adam Clark" userId="c60ea259d2e9f9db" providerId="LiveId" clId="{6021A9B4-EEB2-422C-87FA-04B8EAC14294}" dt="2023-11-08T21:34:58.396" v="707" actId="21"/>
          <ac:spMkLst>
            <pc:docMk/>
            <pc:sldMk cId="499494860" sldId="391"/>
            <ac:spMk id="8" creationId="{5E57A382-17F1-2CBE-790E-2949E27D0A9B}"/>
          </ac:spMkLst>
        </pc:spChg>
        <pc:spChg chg="add mod">
          <ac:chgData name="Adam Clark" userId="c60ea259d2e9f9db" providerId="LiveId" clId="{6021A9B4-EEB2-422C-87FA-04B8EAC14294}" dt="2023-11-08T21:34:58.396" v="707" actId="21"/>
          <ac:spMkLst>
            <pc:docMk/>
            <pc:sldMk cId="499494860" sldId="391"/>
            <ac:spMk id="11" creationId="{B4B51AE4-CBB6-A507-CC4D-D1151E761388}"/>
          </ac:spMkLst>
        </pc:spChg>
        <pc:picChg chg="add mod">
          <ac:chgData name="Adam Clark" userId="c60ea259d2e9f9db" providerId="LiveId" clId="{6021A9B4-EEB2-422C-87FA-04B8EAC14294}" dt="2023-11-08T21:31:58.267" v="653" actId="962"/>
          <ac:picMkLst>
            <pc:docMk/>
            <pc:sldMk cId="499494860" sldId="391"/>
            <ac:picMk id="7" creationId="{10CE17D7-08AB-FC95-E219-041FD65E468B}"/>
          </ac:picMkLst>
        </pc:picChg>
        <pc:picChg chg="del">
          <ac:chgData name="Adam Clark" userId="c60ea259d2e9f9db" providerId="LiveId" clId="{6021A9B4-EEB2-422C-87FA-04B8EAC14294}" dt="2023-11-08T21:31:52" v="650" actId="21"/>
          <ac:picMkLst>
            <pc:docMk/>
            <pc:sldMk cId="499494860" sldId="391"/>
            <ac:picMk id="10" creationId="{D8DA70C7-0BE7-22C6-904C-89931FB9EDB9}"/>
          </ac:picMkLst>
        </pc:picChg>
      </pc:sldChg>
      <pc:sldChg chg="add">
        <pc:chgData name="Adam Clark" userId="c60ea259d2e9f9db" providerId="LiveId" clId="{6021A9B4-EEB2-422C-87FA-04B8EAC14294}" dt="2023-11-08T21:34:53.010" v="706" actId="2890"/>
        <pc:sldMkLst>
          <pc:docMk/>
          <pc:sldMk cId="1653500732" sldId="392"/>
        </pc:sldMkLst>
      </pc:sldChg>
      <pc:sldChg chg="addSp delSp modSp add mod modClrScheme chgLayout">
        <pc:chgData name="Adam Clark" userId="c60ea259d2e9f9db" providerId="LiveId" clId="{6021A9B4-EEB2-422C-87FA-04B8EAC14294}" dt="2023-11-08T21:37:45.465" v="729" actId="21"/>
        <pc:sldMkLst>
          <pc:docMk/>
          <pc:sldMk cId="2806376074" sldId="393"/>
        </pc:sldMkLst>
        <pc:spChg chg="mod ord">
          <ac:chgData name="Adam Clark" userId="c60ea259d2e9f9db" providerId="LiveId" clId="{6021A9B4-EEB2-422C-87FA-04B8EAC14294}" dt="2023-11-08T21:37:33.680" v="727" actId="14100"/>
          <ac:spMkLst>
            <pc:docMk/>
            <pc:sldMk cId="2806376074" sldId="393"/>
            <ac:spMk id="2" creationId="{A4104FDA-C4FB-9C44-DFCB-0ABB4D0C5A0A}"/>
          </ac:spMkLst>
        </pc:spChg>
        <pc:spChg chg="mod ord">
          <ac:chgData name="Adam Clark" userId="c60ea259d2e9f9db" providerId="LiveId" clId="{6021A9B4-EEB2-422C-87FA-04B8EAC14294}" dt="2023-11-08T21:37:22.074" v="724" actId="700"/>
          <ac:spMkLst>
            <pc:docMk/>
            <pc:sldMk cId="2806376074" sldId="393"/>
            <ac:spMk id="4" creationId="{0BDD5173-6ED4-641A-468E-4512C73488C8}"/>
          </ac:spMkLst>
        </pc:spChg>
        <pc:spChg chg="add del mod">
          <ac:chgData name="Adam Clark" userId="c60ea259d2e9f9db" providerId="LiveId" clId="{6021A9B4-EEB2-422C-87FA-04B8EAC14294}" dt="2023-11-08T21:37:22.074" v="724" actId="700"/>
          <ac:spMkLst>
            <pc:docMk/>
            <pc:sldMk cId="2806376074" sldId="393"/>
            <ac:spMk id="5" creationId="{F9C93A4A-BD29-4567-1949-CBF6CF8389B8}"/>
          </ac:spMkLst>
        </pc:spChg>
        <pc:spChg chg="del mod ord">
          <ac:chgData name="Adam Clark" userId="c60ea259d2e9f9db" providerId="LiveId" clId="{6021A9B4-EEB2-422C-87FA-04B8EAC14294}" dt="2023-11-08T21:37:45.465" v="729" actId="21"/>
          <ac:spMkLst>
            <pc:docMk/>
            <pc:sldMk cId="2806376074" sldId="393"/>
            <ac:spMk id="8" creationId="{5E57A382-17F1-2CBE-790E-2949E27D0A9B}"/>
          </ac:spMkLst>
        </pc:spChg>
        <pc:spChg chg="add mod">
          <ac:chgData name="Adam Clark" userId="c60ea259d2e9f9db" providerId="LiveId" clId="{6021A9B4-EEB2-422C-87FA-04B8EAC14294}" dt="2023-11-08T21:37:45.465" v="729" actId="21"/>
          <ac:spMkLst>
            <pc:docMk/>
            <pc:sldMk cId="2806376074" sldId="393"/>
            <ac:spMk id="9" creationId="{5F0E4C0A-A97C-57EA-F079-BEEAD4C751F4}"/>
          </ac:spMkLst>
        </pc:spChg>
        <pc:picChg chg="del">
          <ac:chgData name="Adam Clark" userId="c60ea259d2e9f9db" providerId="LiveId" clId="{6021A9B4-EEB2-422C-87FA-04B8EAC14294}" dt="2023-11-08T21:37:01.024" v="723" actId="21"/>
          <ac:picMkLst>
            <pc:docMk/>
            <pc:sldMk cId="2806376074" sldId="393"/>
            <ac:picMk id="7" creationId="{10CE17D7-08AB-FC95-E219-041FD65E468B}"/>
          </ac:picMkLst>
        </pc:picChg>
      </pc:sldChg>
      <pc:sldChg chg="add">
        <pc:chgData name="Adam Clark" userId="c60ea259d2e9f9db" providerId="LiveId" clId="{6021A9B4-EEB2-422C-87FA-04B8EAC14294}" dt="2023-11-08T21:37:40.251" v="728" actId="2890"/>
        <pc:sldMkLst>
          <pc:docMk/>
          <pc:sldMk cId="1550724975" sldId="394"/>
        </pc:sldMkLst>
      </pc:sldChg>
      <pc:sldChg chg="modSp add mod">
        <pc:chgData name="Adam Clark" userId="c60ea259d2e9f9db" providerId="LiveId" clId="{6021A9B4-EEB2-422C-87FA-04B8EAC14294}" dt="2023-11-08T21:39:35.810" v="763" actId="20577"/>
        <pc:sldMkLst>
          <pc:docMk/>
          <pc:sldMk cId="1451189389" sldId="395"/>
        </pc:sldMkLst>
        <pc:spChg chg="mod">
          <ac:chgData name="Adam Clark" userId="c60ea259d2e9f9db" providerId="LiveId" clId="{6021A9B4-EEB2-422C-87FA-04B8EAC14294}" dt="2023-11-08T21:39:35.810" v="763" actId="20577"/>
          <ac:spMkLst>
            <pc:docMk/>
            <pc:sldMk cId="1451189389" sldId="395"/>
            <ac:spMk id="4" creationId="{0BDD5173-6ED4-641A-468E-4512C73488C8}"/>
          </ac:spMkLst>
        </pc:spChg>
        <pc:spChg chg="mod">
          <ac:chgData name="Adam Clark" userId="c60ea259d2e9f9db" providerId="LiveId" clId="{6021A9B4-EEB2-422C-87FA-04B8EAC14294}" dt="2023-11-08T21:38:51.083" v="741" actId="20577"/>
          <ac:spMkLst>
            <pc:docMk/>
            <pc:sldMk cId="1451189389" sldId="395"/>
            <ac:spMk id="8" creationId="{5E57A382-17F1-2CBE-790E-2949E27D0A9B}"/>
          </ac:spMkLst>
        </pc:spChg>
      </pc:sldChg>
      <pc:sldChg chg="modSp add mod">
        <pc:chgData name="Adam Clark" userId="c60ea259d2e9f9db" providerId="LiveId" clId="{6021A9B4-EEB2-422C-87FA-04B8EAC14294}" dt="2023-11-08T21:40:35.017" v="775"/>
        <pc:sldMkLst>
          <pc:docMk/>
          <pc:sldMk cId="1781302279" sldId="396"/>
        </pc:sldMkLst>
        <pc:spChg chg="mod">
          <ac:chgData name="Adam Clark" userId="c60ea259d2e9f9db" providerId="LiveId" clId="{6021A9B4-EEB2-422C-87FA-04B8EAC14294}" dt="2023-11-08T21:40:35.017" v="775"/>
          <ac:spMkLst>
            <pc:docMk/>
            <pc:sldMk cId="1781302279" sldId="396"/>
            <ac:spMk id="4" creationId="{0BDD5173-6ED4-641A-468E-4512C73488C8}"/>
          </ac:spMkLst>
        </pc:spChg>
      </pc:sldChg>
      <pc:sldChg chg="addSp delSp modSp add mod ord modClrScheme chgLayout">
        <pc:chgData name="Adam Clark" userId="c60ea259d2e9f9db" providerId="LiveId" clId="{6021A9B4-EEB2-422C-87FA-04B8EAC14294}" dt="2023-11-08T21:58:17.454" v="919"/>
        <pc:sldMkLst>
          <pc:docMk/>
          <pc:sldMk cId="2208898911" sldId="397"/>
        </pc:sldMkLst>
        <pc:spChg chg="mod ord">
          <ac:chgData name="Adam Clark" userId="c60ea259d2e9f9db" providerId="LiveId" clId="{6021A9B4-EEB2-422C-87FA-04B8EAC14294}" dt="2023-11-08T21:41:49.862" v="779" actId="20577"/>
          <ac:spMkLst>
            <pc:docMk/>
            <pc:sldMk cId="2208898911" sldId="397"/>
            <ac:spMk id="2" creationId="{A4104FDA-C4FB-9C44-DFCB-0ABB4D0C5A0A}"/>
          </ac:spMkLst>
        </pc:spChg>
        <pc:spChg chg="add del mod ord">
          <ac:chgData name="Adam Clark" userId="c60ea259d2e9f9db" providerId="LiveId" clId="{6021A9B4-EEB2-422C-87FA-04B8EAC14294}" dt="2023-11-08T21:45:40.458" v="782"/>
          <ac:spMkLst>
            <pc:docMk/>
            <pc:sldMk cId="2208898911" sldId="397"/>
            <ac:spMk id="3" creationId="{45B29ACA-ED6C-89F4-94FE-E6981358E54D}"/>
          </ac:spMkLst>
        </pc:spChg>
        <pc:spChg chg="mod ord">
          <ac:chgData name="Adam Clark" userId="c60ea259d2e9f9db" providerId="LiveId" clId="{6021A9B4-EEB2-422C-87FA-04B8EAC14294}" dt="2023-11-08T21:42:23.842" v="781" actId="20577"/>
          <ac:spMkLst>
            <pc:docMk/>
            <pc:sldMk cId="2208898911" sldId="397"/>
            <ac:spMk id="4" creationId="{0BDD5173-6ED4-641A-468E-4512C73488C8}"/>
          </ac:spMkLst>
        </pc:spChg>
        <pc:spChg chg="del">
          <ac:chgData name="Adam Clark" userId="c60ea259d2e9f9db" providerId="LiveId" clId="{6021A9B4-EEB2-422C-87FA-04B8EAC14294}" dt="2023-11-08T21:41:46.105" v="777" actId="700"/>
          <ac:spMkLst>
            <pc:docMk/>
            <pc:sldMk cId="2208898911" sldId="397"/>
            <ac:spMk id="8" creationId="{5E57A382-17F1-2CBE-790E-2949E27D0A9B}"/>
          </ac:spMkLst>
        </pc:spChg>
        <pc:picChg chg="add mod">
          <ac:chgData name="Adam Clark" userId="c60ea259d2e9f9db" providerId="LiveId" clId="{6021A9B4-EEB2-422C-87FA-04B8EAC14294}" dt="2023-11-08T21:45:41.555" v="784" actId="962"/>
          <ac:picMkLst>
            <pc:docMk/>
            <pc:sldMk cId="2208898911" sldId="397"/>
            <ac:picMk id="6" creationId="{20785122-7731-69EC-CAC1-2B2D70B03032}"/>
          </ac:picMkLst>
        </pc:picChg>
      </pc:sldChg>
      <pc:sldChg chg="addSp modSp add mod ord">
        <pc:chgData name="Adam Clark" userId="c60ea259d2e9f9db" providerId="LiveId" clId="{6021A9B4-EEB2-422C-87FA-04B8EAC14294}" dt="2023-11-08T21:48:33.678" v="807" actId="1076"/>
        <pc:sldMkLst>
          <pc:docMk/>
          <pc:sldMk cId="2577848937" sldId="398"/>
        </pc:sldMkLst>
        <pc:spChg chg="mod">
          <ac:chgData name="Adam Clark" userId="c60ea259d2e9f9db" providerId="LiveId" clId="{6021A9B4-EEB2-422C-87FA-04B8EAC14294}" dt="2023-11-08T21:46:13.158" v="789" actId="20577"/>
          <ac:spMkLst>
            <pc:docMk/>
            <pc:sldMk cId="2577848937" sldId="398"/>
            <ac:spMk id="2" creationId="{A4104FDA-C4FB-9C44-DFCB-0ABB4D0C5A0A}"/>
          </ac:spMkLst>
        </pc:spChg>
        <pc:spChg chg="mod">
          <ac:chgData name="Adam Clark" userId="c60ea259d2e9f9db" providerId="LiveId" clId="{6021A9B4-EEB2-422C-87FA-04B8EAC14294}" dt="2023-11-08T21:47:41.448" v="801" actId="20577"/>
          <ac:spMkLst>
            <pc:docMk/>
            <pc:sldMk cId="2577848937" sldId="398"/>
            <ac:spMk id="4" creationId="{0BDD5173-6ED4-641A-468E-4512C73488C8}"/>
          </ac:spMkLst>
        </pc:spChg>
        <pc:picChg chg="add mod">
          <ac:chgData name="Adam Clark" userId="c60ea259d2e9f9db" providerId="LiveId" clId="{6021A9B4-EEB2-422C-87FA-04B8EAC14294}" dt="2023-11-08T21:48:33.678" v="807" actId="1076"/>
          <ac:picMkLst>
            <pc:docMk/>
            <pc:sldMk cId="2577848937" sldId="398"/>
            <ac:picMk id="5" creationId="{617F9931-733B-8257-B3A1-22573406BA44}"/>
          </ac:picMkLst>
        </pc:picChg>
      </pc:sldChg>
      <pc:sldChg chg="delSp modSp add mod">
        <pc:chgData name="Adam Clark" userId="c60ea259d2e9f9db" providerId="LiveId" clId="{6021A9B4-EEB2-422C-87FA-04B8EAC14294}" dt="2023-11-08T21:49:55.760" v="815" actId="21"/>
        <pc:sldMkLst>
          <pc:docMk/>
          <pc:sldMk cId="181652997" sldId="399"/>
        </pc:sldMkLst>
        <pc:spChg chg="mod">
          <ac:chgData name="Adam Clark" userId="c60ea259d2e9f9db" providerId="LiveId" clId="{6021A9B4-EEB2-422C-87FA-04B8EAC14294}" dt="2023-11-08T21:49:51.677" v="814"/>
          <ac:spMkLst>
            <pc:docMk/>
            <pc:sldMk cId="181652997" sldId="399"/>
            <ac:spMk id="4" creationId="{0BDD5173-6ED4-641A-468E-4512C73488C8}"/>
          </ac:spMkLst>
        </pc:spChg>
        <pc:picChg chg="del">
          <ac:chgData name="Adam Clark" userId="c60ea259d2e9f9db" providerId="LiveId" clId="{6021A9B4-EEB2-422C-87FA-04B8EAC14294}" dt="2023-11-08T21:49:55.760" v="815" actId="21"/>
          <ac:picMkLst>
            <pc:docMk/>
            <pc:sldMk cId="181652997" sldId="399"/>
            <ac:picMk id="5" creationId="{617F9931-733B-8257-B3A1-22573406BA44}"/>
          </ac:picMkLst>
        </pc:picChg>
      </pc:sldChg>
      <pc:sldChg chg="modSp add mod">
        <pc:chgData name="Adam Clark" userId="c60ea259d2e9f9db" providerId="LiveId" clId="{6021A9B4-EEB2-422C-87FA-04B8EAC14294}" dt="2023-11-08T21:50:21.340" v="817"/>
        <pc:sldMkLst>
          <pc:docMk/>
          <pc:sldMk cId="4074270893" sldId="400"/>
        </pc:sldMkLst>
        <pc:spChg chg="mod">
          <ac:chgData name="Adam Clark" userId="c60ea259d2e9f9db" providerId="LiveId" clId="{6021A9B4-EEB2-422C-87FA-04B8EAC14294}" dt="2023-11-08T21:50:21.340" v="817"/>
          <ac:spMkLst>
            <pc:docMk/>
            <pc:sldMk cId="4074270893" sldId="400"/>
            <ac:spMk id="4" creationId="{0BDD5173-6ED4-641A-468E-4512C73488C8}"/>
          </ac:spMkLst>
        </pc:spChg>
      </pc:sldChg>
      <pc:sldChg chg="modSp add mod">
        <pc:chgData name="Adam Clark" userId="c60ea259d2e9f9db" providerId="LiveId" clId="{6021A9B4-EEB2-422C-87FA-04B8EAC14294}" dt="2023-11-08T21:50:48.395" v="820"/>
        <pc:sldMkLst>
          <pc:docMk/>
          <pc:sldMk cId="622778726" sldId="401"/>
        </pc:sldMkLst>
        <pc:spChg chg="mod">
          <ac:chgData name="Adam Clark" userId="c60ea259d2e9f9db" providerId="LiveId" clId="{6021A9B4-EEB2-422C-87FA-04B8EAC14294}" dt="2023-11-08T21:50:48.395" v="820"/>
          <ac:spMkLst>
            <pc:docMk/>
            <pc:sldMk cId="622778726" sldId="401"/>
            <ac:spMk id="4" creationId="{0BDD5173-6ED4-641A-468E-4512C73488C8}"/>
          </ac:spMkLst>
        </pc:spChg>
      </pc:sldChg>
      <pc:sldChg chg="modSp add mod">
        <pc:chgData name="Adam Clark" userId="c60ea259d2e9f9db" providerId="LiveId" clId="{6021A9B4-EEB2-422C-87FA-04B8EAC14294}" dt="2023-11-08T21:51:47.097" v="824" actId="20577"/>
        <pc:sldMkLst>
          <pc:docMk/>
          <pc:sldMk cId="2347450347" sldId="402"/>
        </pc:sldMkLst>
        <pc:spChg chg="mod">
          <ac:chgData name="Adam Clark" userId="c60ea259d2e9f9db" providerId="LiveId" clId="{6021A9B4-EEB2-422C-87FA-04B8EAC14294}" dt="2023-11-08T21:51:47.097" v="824" actId="20577"/>
          <ac:spMkLst>
            <pc:docMk/>
            <pc:sldMk cId="2347450347" sldId="402"/>
            <ac:spMk id="4" creationId="{0BDD5173-6ED4-641A-468E-4512C73488C8}"/>
          </ac:spMkLst>
        </pc:spChg>
      </pc:sldChg>
      <pc:sldChg chg="add">
        <pc:chgData name="Adam Clark" userId="c60ea259d2e9f9db" providerId="LiveId" clId="{6021A9B4-EEB2-422C-87FA-04B8EAC14294}" dt="2023-11-08T21:51:53.369" v="825" actId="2890"/>
        <pc:sldMkLst>
          <pc:docMk/>
          <pc:sldMk cId="510671766" sldId="403"/>
        </pc:sldMkLst>
      </pc:sldChg>
      <pc:sldChg chg="addSp delSp modSp add mod ord">
        <pc:chgData name="Adam Clark" userId="c60ea259d2e9f9db" providerId="LiveId" clId="{6021A9B4-EEB2-422C-87FA-04B8EAC14294}" dt="2023-11-08T21:59:45.327" v="949" actId="6549"/>
        <pc:sldMkLst>
          <pc:docMk/>
          <pc:sldMk cId="3923727742" sldId="404"/>
        </pc:sldMkLst>
        <pc:spChg chg="mod">
          <ac:chgData name="Adam Clark" userId="c60ea259d2e9f9db" providerId="LiveId" clId="{6021A9B4-EEB2-422C-87FA-04B8EAC14294}" dt="2023-11-08T21:52:20.220" v="830" actId="20577"/>
          <ac:spMkLst>
            <pc:docMk/>
            <pc:sldMk cId="3923727742" sldId="404"/>
            <ac:spMk id="2" creationId="{A4104FDA-C4FB-9C44-DFCB-0ABB4D0C5A0A}"/>
          </ac:spMkLst>
        </pc:spChg>
        <pc:spChg chg="mod">
          <ac:chgData name="Adam Clark" userId="c60ea259d2e9f9db" providerId="LiveId" clId="{6021A9B4-EEB2-422C-87FA-04B8EAC14294}" dt="2023-11-08T21:59:45.327" v="949" actId="6549"/>
          <ac:spMkLst>
            <pc:docMk/>
            <pc:sldMk cId="3923727742" sldId="404"/>
            <ac:spMk id="4" creationId="{0BDD5173-6ED4-641A-468E-4512C73488C8}"/>
          </ac:spMkLst>
        </pc:spChg>
        <pc:spChg chg="add del mod">
          <ac:chgData name="Adam Clark" userId="c60ea259d2e9f9db" providerId="LiveId" clId="{6021A9B4-EEB2-422C-87FA-04B8EAC14294}" dt="2023-11-08T21:58:04.960" v="914"/>
          <ac:spMkLst>
            <pc:docMk/>
            <pc:sldMk cId="3923727742" sldId="404"/>
            <ac:spMk id="5" creationId="{DB789F0C-F7E7-CDEB-C965-B400DE01E9B4}"/>
          </ac:spMkLst>
        </pc:spChg>
        <pc:picChg chg="del">
          <ac:chgData name="Adam Clark" userId="c60ea259d2e9f9db" providerId="LiveId" clId="{6021A9B4-EEB2-422C-87FA-04B8EAC14294}" dt="2023-11-08T21:57:59.742" v="913" actId="21"/>
          <ac:picMkLst>
            <pc:docMk/>
            <pc:sldMk cId="3923727742" sldId="404"/>
            <ac:picMk id="6" creationId="{20785122-7731-69EC-CAC1-2B2D70B03032}"/>
          </ac:picMkLst>
        </pc:picChg>
        <pc:picChg chg="add mod">
          <ac:chgData name="Adam Clark" userId="c60ea259d2e9f9db" providerId="LiveId" clId="{6021A9B4-EEB2-422C-87FA-04B8EAC14294}" dt="2023-11-08T21:58:07.633" v="916" actId="962"/>
          <ac:picMkLst>
            <pc:docMk/>
            <pc:sldMk cId="3923727742" sldId="404"/>
            <ac:picMk id="8" creationId="{6500DF36-11B9-816D-4FC7-224FA2215412}"/>
          </ac:picMkLst>
        </pc:picChg>
      </pc:sldChg>
      <pc:sldChg chg="modSp add mod ord">
        <pc:chgData name="Adam Clark" userId="c60ea259d2e9f9db" providerId="LiveId" clId="{6021A9B4-EEB2-422C-87FA-04B8EAC14294}" dt="2023-11-08T22:00:50.018" v="953"/>
        <pc:sldMkLst>
          <pc:docMk/>
          <pc:sldMk cId="2488247389" sldId="405"/>
        </pc:sldMkLst>
        <pc:spChg chg="mod">
          <ac:chgData name="Adam Clark" userId="c60ea259d2e9f9db" providerId="LiveId" clId="{6021A9B4-EEB2-422C-87FA-04B8EAC14294}" dt="2023-11-08T21:58:25.400" v="923" actId="20577"/>
          <ac:spMkLst>
            <pc:docMk/>
            <pc:sldMk cId="2488247389" sldId="405"/>
            <ac:spMk id="2" creationId="{A4104FDA-C4FB-9C44-DFCB-0ABB4D0C5A0A}"/>
          </ac:spMkLst>
        </pc:spChg>
        <pc:spChg chg="mod">
          <ac:chgData name="Adam Clark" userId="c60ea259d2e9f9db" providerId="LiveId" clId="{6021A9B4-EEB2-422C-87FA-04B8EAC14294}" dt="2023-11-08T22:00:50.018" v="953"/>
          <ac:spMkLst>
            <pc:docMk/>
            <pc:sldMk cId="2488247389" sldId="405"/>
            <ac:spMk id="4" creationId="{0BDD5173-6ED4-641A-468E-4512C73488C8}"/>
          </ac:spMkLst>
        </pc:spChg>
      </pc:sldChg>
      <pc:sldChg chg="modSp add mod">
        <pc:chgData name="Adam Clark" userId="c60ea259d2e9f9db" providerId="LiveId" clId="{6021A9B4-EEB2-422C-87FA-04B8EAC14294}" dt="2023-11-08T22:02:00.340" v="992" actId="20577"/>
        <pc:sldMkLst>
          <pc:docMk/>
          <pc:sldMk cId="1861435845" sldId="406"/>
        </pc:sldMkLst>
        <pc:spChg chg="mod">
          <ac:chgData name="Adam Clark" userId="c60ea259d2e9f9db" providerId="LiveId" clId="{6021A9B4-EEB2-422C-87FA-04B8EAC14294}" dt="2023-11-08T22:02:00.340" v="992" actId="20577"/>
          <ac:spMkLst>
            <pc:docMk/>
            <pc:sldMk cId="1861435845" sldId="406"/>
            <ac:spMk id="4" creationId="{0BDD5173-6ED4-641A-468E-4512C73488C8}"/>
          </ac:spMkLst>
        </pc:spChg>
      </pc:sldChg>
      <pc:sldChg chg="add">
        <pc:chgData name="Adam Clark" userId="c60ea259d2e9f9db" providerId="LiveId" clId="{6021A9B4-EEB2-422C-87FA-04B8EAC14294}" dt="2023-11-08T22:01:57.109" v="991" actId="2890"/>
        <pc:sldMkLst>
          <pc:docMk/>
          <pc:sldMk cId="2535851555" sldId="407"/>
        </pc:sldMkLst>
      </pc:sldChg>
      <pc:sldChg chg="modSp add mod">
        <pc:chgData name="Adam Clark" userId="c60ea259d2e9f9db" providerId="LiveId" clId="{6021A9B4-EEB2-422C-87FA-04B8EAC14294}" dt="2023-11-08T22:02:27.602" v="1001"/>
        <pc:sldMkLst>
          <pc:docMk/>
          <pc:sldMk cId="3416653925" sldId="408"/>
        </pc:sldMkLst>
        <pc:spChg chg="mod">
          <ac:chgData name="Adam Clark" userId="c60ea259d2e9f9db" providerId="LiveId" clId="{6021A9B4-EEB2-422C-87FA-04B8EAC14294}" dt="2023-11-08T22:02:27.602" v="1001"/>
          <ac:spMkLst>
            <pc:docMk/>
            <pc:sldMk cId="3416653925" sldId="408"/>
            <ac:spMk id="4" creationId="{0BDD5173-6ED4-641A-468E-4512C73488C8}"/>
          </ac:spMkLst>
        </pc:spChg>
      </pc:sldChg>
      <pc:sldChg chg="addSp delSp modSp add mod ord">
        <pc:chgData name="Adam Clark" userId="c60ea259d2e9f9db" providerId="LiveId" clId="{6021A9B4-EEB2-422C-87FA-04B8EAC14294}" dt="2023-11-08T22:09:27.119" v="1193" actId="962"/>
        <pc:sldMkLst>
          <pc:docMk/>
          <pc:sldMk cId="1268868267" sldId="409"/>
        </pc:sldMkLst>
        <pc:spChg chg="mod">
          <ac:chgData name="Adam Clark" userId="c60ea259d2e9f9db" providerId="LiveId" clId="{6021A9B4-EEB2-422C-87FA-04B8EAC14294}" dt="2023-11-08T22:05:23.571" v="1016" actId="20577"/>
          <ac:spMkLst>
            <pc:docMk/>
            <pc:sldMk cId="1268868267" sldId="409"/>
            <ac:spMk id="2" creationId="{A4104FDA-C4FB-9C44-DFCB-0ABB4D0C5A0A}"/>
          </ac:spMkLst>
        </pc:spChg>
        <pc:spChg chg="mod">
          <ac:chgData name="Adam Clark" userId="c60ea259d2e9f9db" providerId="LiveId" clId="{6021A9B4-EEB2-422C-87FA-04B8EAC14294}" dt="2023-11-08T22:07:55.447" v="1189" actId="6549"/>
          <ac:spMkLst>
            <pc:docMk/>
            <pc:sldMk cId="1268868267" sldId="409"/>
            <ac:spMk id="4" creationId="{0BDD5173-6ED4-641A-468E-4512C73488C8}"/>
          </ac:spMkLst>
        </pc:spChg>
        <pc:spChg chg="add del mod">
          <ac:chgData name="Adam Clark" userId="c60ea259d2e9f9db" providerId="LiveId" clId="{6021A9B4-EEB2-422C-87FA-04B8EAC14294}" dt="2023-11-08T22:09:24.004" v="1191"/>
          <ac:spMkLst>
            <pc:docMk/>
            <pc:sldMk cId="1268868267" sldId="409"/>
            <ac:spMk id="5" creationId="{4CCED409-6B0E-57BA-EF6D-CB08926966A7}"/>
          </ac:spMkLst>
        </pc:spChg>
        <pc:picChg chg="add mod">
          <ac:chgData name="Adam Clark" userId="c60ea259d2e9f9db" providerId="LiveId" clId="{6021A9B4-EEB2-422C-87FA-04B8EAC14294}" dt="2023-11-08T22:09:27.119" v="1193" actId="962"/>
          <ac:picMkLst>
            <pc:docMk/>
            <pc:sldMk cId="1268868267" sldId="409"/>
            <ac:picMk id="7" creationId="{A20D9673-4862-3FEC-AC25-82FB256A3025}"/>
          </ac:picMkLst>
        </pc:picChg>
        <pc:picChg chg="del">
          <ac:chgData name="Adam Clark" userId="c60ea259d2e9f9db" providerId="LiveId" clId="{6021A9B4-EEB2-422C-87FA-04B8EAC14294}" dt="2023-11-08T22:09:18.208" v="1190" actId="21"/>
          <ac:picMkLst>
            <pc:docMk/>
            <pc:sldMk cId="1268868267" sldId="409"/>
            <ac:picMk id="8" creationId="{6500DF36-11B9-816D-4FC7-224FA2215412}"/>
          </ac:picMkLst>
        </pc:picChg>
      </pc:sldChg>
      <pc:sldChg chg="modSp add mod ord">
        <pc:chgData name="Adam Clark" userId="c60ea259d2e9f9db" providerId="LiveId" clId="{6021A9B4-EEB2-422C-87FA-04B8EAC14294}" dt="2023-11-08T22:16:47.154" v="1361" actId="20577"/>
        <pc:sldMkLst>
          <pc:docMk/>
          <pc:sldMk cId="3313344127" sldId="410"/>
        </pc:sldMkLst>
        <pc:spChg chg="mod">
          <ac:chgData name="Adam Clark" userId="c60ea259d2e9f9db" providerId="LiveId" clId="{6021A9B4-EEB2-422C-87FA-04B8EAC14294}" dt="2023-11-08T22:09:36.853" v="1196" actId="20577"/>
          <ac:spMkLst>
            <pc:docMk/>
            <pc:sldMk cId="3313344127" sldId="410"/>
            <ac:spMk id="2" creationId="{A4104FDA-C4FB-9C44-DFCB-0ABB4D0C5A0A}"/>
          </ac:spMkLst>
        </pc:spChg>
        <pc:spChg chg="mod">
          <ac:chgData name="Adam Clark" userId="c60ea259d2e9f9db" providerId="LiveId" clId="{6021A9B4-EEB2-422C-87FA-04B8EAC14294}" dt="2023-11-08T22:16:47.154" v="1361" actId="20577"/>
          <ac:spMkLst>
            <pc:docMk/>
            <pc:sldMk cId="3313344127" sldId="410"/>
            <ac:spMk id="4" creationId="{0BDD5173-6ED4-641A-468E-4512C73488C8}"/>
          </ac:spMkLst>
        </pc:spChg>
      </pc:sldChg>
      <pc:sldChg chg="add">
        <pc:chgData name="Adam Clark" userId="c60ea259d2e9f9db" providerId="LiveId" clId="{6021A9B4-EEB2-422C-87FA-04B8EAC14294}" dt="2023-11-08T22:16:43.723" v="1360" actId="2890"/>
        <pc:sldMkLst>
          <pc:docMk/>
          <pc:sldMk cId="3009711166" sldId="411"/>
        </pc:sldMkLst>
      </pc:sldChg>
      <pc:sldChg chg="modSp add mod">
        <pc:chgData name="Adam Clark" userId="c60ea259d2e9f9db" providerId="LiveId" clId="{6021A9B4-EEB2-422C-87FA-04B8EAC14294}" dt="2023-11-08T22:25:36.466" v="1386"/>
        <pc:sldMkLst>
          <pc:docMk/>
          <pc:sldMk cId="3910442170" sldId="412"/>
        </pc:sldMkLst>
        <pc:spChg chg="mod">
          <ac:chgData name="Adam Clark" userId="c60ea259d2e9f9db" providerId="LiveId" clId="{6021A9B4-EEB2-422C-87FA-04B8EAC14294}" dt="2023-11-08T22:25:36.466" v="1386"/>
          <ac:spMkLst>
            <pc:docMk/>
            <pc:sldMk cId="3910442170" sldId="412"/>
            <ac:spMk id="4" creationId="{0BDD5173-6ED4-641A-468E-4512C73488C8}"/>
          </ac:spMkLst>
        </pc:spChg>
      </pc:sldChg>
      <pc:sldChg chg="new del">
        <pc:chgData name="Adam Clark" userId="c60ea259d2e9f9db" providerId="LiveId" clId="{6021A9B4-EEB2-422C-87FA-04B8EAC14294}" dt="2023-11-08T22:28:22.970" v="1388" actId="680"/>
        <pc:sldMkLst>
          <pc:docMk/>
          <pc:sldMk cId="1111056241" sldId="413"/>
        </pc:sldMkLst>
      </pc:sldChg>
      <pc:sldChg chg="modSp add mod">
        <pc:chgData name="Adam Clark" userId="c60ea259d2e9f9db" providerId="LiveId" clId="{6021A9B4-EEB2-422C-87FA-04B8EAC14294}" dt="2023-11-08T22:31:59.371" v="1400" actId="20577"/>
        <pc:sldMkLst>
          <pc:docMk/>
          <pc:sldMk cId="1173634872" sldId="413"/>
        </pc:sldMkLst>
        <pc:spChg chg="mod">
          <ac:chgData name="Adam Clark" userId="c60ea259d2e9f9db" providerId="LiveId" clId="{6021A9B4-EEB2-422C-87FA-04B8EAC14294}" dt="2023-11-08T22:31:59.371" v="1400" actId="20577"/>
          <ac:spMkLst>
            <pc:docMk/>
            <pc:sldMk cId="1173634872" sldId="413"/>
            <ac:spMk id="4" creationId="{0BDD5173-6ED4-641A-468E-4512C73488C8}"/>
          </ac:spMkLst>
        </pc:spChg>
      </pc:sldChg>
      <pc:sldChg chg="modSp add mod">
        <pc:chgData name="Adam Clark" userId="c60ea259d2e9f9db" providerId="LiveId" clId="{6021A9B4-EEB2-422C-87FA-04B8EAC14294}" dt="2023-11-08T22:34:09.189" v="1621" actId="20577"/>
        <pc:sldMkLst>
          <pc:docMk/>
          <pc:sldMk cId="2700050084" sldId="414"/>
        </pc:sldMkLst>
        <pc:spChg chg="mod">
          <ac:chgData name="Adam Clark" userId="c60ea259d2e9f9db" providerId="LiveId" clId="{6021A9B4-EEB2-422C-87FA-04B8EAC14294}" dt="2023-11-08T22:34:09.189" v="1621" actId="20577"/>
          <ac:spMkLst>
            <pc:docMk/>
            <pc:sldMk cId="2700050084" sldId="414"/>
            <ac:spMk id="4" creationId="{0BDD5173-6ED4-641A-468E-4512C73488C8}"/>
          </ac:spMkLst>
        </pc:spChg>
      </pc:sldChg>
      <pc:sldChg chg="add del">
        <pc:chgData name="Adam Clark" userId="c60ea259d2e9f9db" providerId="LiveId" clId="{6021A9B4-EEB2-422C-87FA-04B8EAC14294}" dt="2023-11-08T22:32:02.988" v="1401" actId="2696"/>
        <pc:sldMkLst>
          <pc:docMk/>
          <pc:sldMk cId="1796617462" sldId="415"/>
        </pc:sldMkLst>
      </pc:sldChg>
      <pc:sldChg chg="modSp add mod">
        <pc:chgData name="Adam Clark" userId="c60ea259d2e9f9db" providerId="LiveId" clId="{6021A9B4-EEB2-422C-87FA-04B8EAC14294}" dt="2023-11-08T22:37:34.841" v="1644" actId="6549"/>
        <pc:sldMkLst>
          <pc:docMk/>
          <pc:sldMk cId="2242823137" sldId="415"/>
        </pc:sldMkLst>
        <pc:spChg chg="mod">
          <ac:chgData name="Adam Clark" userId="c60ea259d2e9f9db" providerId="LiveId" clId="{6021A9B4-EEB2-422C-87FA-04B8EAC14294}" dt="2023-11-08T22:37:34.841" v="1644" actId="6549"/>
          <ac:spMkLst>
            <pc:docMk/>
            <pc:sldMk cId="2242823137" sldId="415"/>
            <ac:spMk id="4" creationId="{0BDD5173-6ED4-641A-468E-4512C73488C8}"/>
          </ac:spMkLst>
        </pc:spChg>
      </pc:sldChg>
      <pc:sldChg chg="modSp add mod">
        <pc:chgData name="Adam Clark" userId="c60ea259d2e9f9db" providerId="LiveId" clId="{6021A9B4-EEB2-422C-87FA-04B8EAC14294}" dt="2023-11-08T22:45:24.336" v="1752"/>
        <pc:sldMkLst>
          <pc:docMk/>
          <pc:sldMk cId="225559667" sldId="416"/>
        </pc:sldMkLst>
        <pc:spChg chg="mod">
          <ac:chgData name="Adam Clark" userId="c60ea259d2e9f9db" providerId="LiveId" clId="{6021A9B4-EEB2-422C-87FA-04B8EAC14294}" dt="2023-11-08T22:38:13.144" v="1655" actId="20577"/>
          <ac:spMkLst>
            <pc:docMk/>
            <pc:sldMk cId="225559667" sldId="416"/>
            <ac:spMk id="2" creationId="{A4104FDA-C4FB-9C44-DFCB-0ABB4D0C5A0A}"/>
          </ac:spMkLst>
        </pc:spChg>
        <pc:spChg chg="mod">
          <ac:chgData name="Adam Clark" userId="c60ea259d2e9f9db" providerId="LiveId" clId="{6021A9B4-EEB2-422C-87FA-04B8EAC14294}" dt="2023-11-08T22:45:24.336" v="1752"/>
          <ac:spMkLst>
            <pc:docMk/>
            <pc:sldMk cId="225559667" sldId="416"/>
            <ac:spMk id="4" creationId="{0BDD5173-6ED4-641A-468E-4512C7348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11/8/2023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11/8/2023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v.17</a:t>
            </a:r>
          </a:p>
          <a:p>
            <a:pPr marL="0" indent="0">
              <a:buNone/>
            </a:pPr>
            <a:r>
              <a:rPr lang="en-US" dirty="0"/>
              <a:t> ‘You shall not murder.</a:t>
            </a:r>
          </a:p>
          <a:p>
            <a:pPr marL="0" indent="0">
              <a:buNone/>
            </a:pPr>
            <a:r>
              <a:rPr lang="en-US" dirty="0"/>
              <a:t>Hebrew word </a:t>
            </a:r>
            <a:r>
              <a:rPr lang="en-US" dirty="0" err="1"/>
              <a:t>ratsah</a:t>
            </a:r>
            <a:r>
              <a:rPr lang="en-US" dirty="0"/>
              <a:t>, translated "kill", refers specifically to "murder," as modern English translations have rendered it.  An illegal killing , a homicide.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v.18</a:t>
            </a:r>
          </a:p>
          <a:p>
            <a:pPr marL="0" indent="0">
              <a:buNone/>
            </a:pPr>
            <a:r>
              <a:rPr lang="en-US" dirty="0"/>
              <a:t> ‘You shall not commit adultery.</a:t>
            </a:r>
          </a:p>
          <a:p>
            <a:pPr marL="0" indent="0">
              <a:buNone/>
            </a:pPr>
            <a:r>
              <a:rPr lang="en-US" dirty="0"/>
              <a:t>What Ten Commandment violation can we compare adultery to?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v.19</a:t>
            </a:r>
          </a:p>
          <a:p>
            <a:pPr marL="0" indent="0">
              <a:buNone/>
            </a:pPr>
            <a:r>
              <a:rPr lang="en-US" dirty="0"/>
              <a:t> ‘You shall not steal.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20</a:t>
            </a:r>
          </a:p>
          <a:p>
            <a:pPr marL="0" indent="0">
              <a:buNone/>
            </a:pPr>
            <a:r>
              <a:rPr lang="en-US" dirty="0"/>
              <a:t> ‘You shall not bear false witness against your neighbor.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21</a:t>
            </a:r>
          </a:p>
          <a:p>
            <a:pPr marL="0" indent="0">
              <a:buNone/>
            </a:pPr>
            <a:r>
              <a:rPr lang="en-US" dirty="0"/>
              <a:t>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8-10‘You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12-15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  <a:p>
            <a:pPr marL="0" indent="0">
              <a:buNone/>
            </a:pPr>
            <a:r>
              <a:rPr lang="en-US" dirty="0"/>
              <a:t>20 ‘You shall not bear false witness against your neighbor.</a:t>
            </a:r>
          </a:p>
          <a:p>
            <a:pPr marL="0" indent="0">
              <a:buNone/>
            </a:pPr>
            <a:r>
              <a:rPr lang="en-US" dirty="0"/>
              <a:t>21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F1520F8-4D47-AC1F-B9A0-EC1CA98F684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1863182"/>
              </p:ext>
            </p:extLst>
          </p:nvPr>
        </p:nvGraphicFramePr>
        <p:xfrm>
          <a:off x="1979612" y="1676401"/>
          <a:ext cx="8763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762672">
                  <a:extLst>
                    <a:ext uri="{9D8B030D-6E8A-4147-A177-3AD203B41FA5}">
                      <a16:colId xmlns:a16="http://schemas.microsoft.com/office/drawing/2014/main" val="2743426636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2058517499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585754585"/>
                    </a:ext>
                  </a:extLst>
                </a:gridCol>
              </a:tblGrid>
              <a:tr h="534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Major Issues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83288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Authority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 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5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981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Dignity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6,7,&amp; 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47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Commitment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3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9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4655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Rights and Privileges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4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6998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  <a:br>
              <a:rPr lang="en-US" dirty="0"/>
            </a:br>
            <a:r>
              <a:rPr lang="en-US" sz="1800" dirty="0"/>
              <a:t>john Walton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7CCF-7347-569C-2426-BA8E0DB65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C2A3-E165-B27F-B5B4-2E9BB5C8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2DC725-1C41-6F3D-0A2A-2BD0F5D8E2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</a:t>
            </a:r>
            <a:br>
              <a:rPr lang="en-US" dirty="0"/>
            </a:br>
            <a:r>
              <a:rPr lang="en-US" sz="2800" dirty="0"/>
              <a:t>chapters 6-9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hand with sand falling into the air&#10;&#10;Description automatically generated">
            <a:extLst>
              <a:ext uri="{FF2B5EF4-FFF2-40B4-BE49-F238E27FC236}">
                <a16:creationId xmlns:a16="http://schemas.microsoft.com/office/drawing/2014/main" id="{D8DA70C7-0BE7-22C6-904C-89931FB9ED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r="28332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V.1-3 </a:t>
            </a:r>
          </a:p>
          <a:p>
            <a:pPr marL="301752" lvl="1" indent="0">
              <a:buNone/>
            </a:pPr>
            <a:r>
              <a:rPr lang="en-US" sz="2400" dirty="0"/>
              <a:t>Announce the commandments that follow and give what reason for obeying them?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04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B51AE4-CBB6-A507-CC4D-D1151E76138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Heart (</a:t>
            </a:r>
            <a:r>
              <a:rPr lang="en-US" sz="2400" dirty="0" err="1"/>
              <a:t>leb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Soul (nephesh)</a:t>
            </a:r>
          </a:p>
          <a:p>
            <a:pPr marL="0" indent="0">
              <a:buNone/>
            </a:pPr>
            <a:r>
              <a:rPr lang="en-US" sz="2400" dirty="0"/>
              <a:t>Strength (</a:t>
            </a:r>
            <a:r>
              <a:rPr lang="en-US" sz="2400" dirty="0" err="1"/>
              <a:t>me’od</a:t>
            </a:r>
            <a:r>
              <a:rPr lang="en-US" sz="2400" dirty="0"/>
              <a:t>)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50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0E4C0A-A97C-57EA-F079-BEEAD4C7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does verse 7 indicate to the Israelites? </a:t>
            </a:r>
          </a:p>
          <a:p>
            <a:pPr marL="0" indent="0">
              <a:buNone/>
            </a:pPr>
            <a:r>
              <a:rPr lang="en-US" sz="2400" dirty="0"/>
              <a:t>When are they to talk of the commandments, statutes, and judgments?</a:t>
            </a:r>
          </a:p>
        </p:txBody>
      </p:sp>
    </p:spTree>
    <p:extLst>
      <p:ext uri="{BB962C8B-B14F-4D97-AF65-F5344CB8AC3E}">
        <p14:creationId xmlns:p14="http://schemas.microsoft.com/office/powerpoint/2010/main" val="155072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10-19</a:t>
            </a:r>
            <a:br>
              <a:rPr lang="en-US" dirty="0"/>
            </a:br>
            <a:r>
              <a:rPr lang="en-US" dirty="0"/>
              <a:t>	Prosperity (vv. 10-15) and adversity (vv. 16-19) would equally test the Israelites' devotion to God.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1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20-25</a:t>
            </a:r>
            <a:br>
              <a:rPr lang="en-US" sz="2400" dirty="0"/>
            </a:br>
            <a:r>
              <a:rPr lang="en-US" sz="2400" dirty="0"/>
              <a:t>	What is a major take away to parents today from verses 20-25?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30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ainting of a person holding a fish&#10;&#10;Description automatically generated">
            <a:extLst>
              <a:ext uri="{FF2B5EF4-FFF2-40B4-BE49-F238E27FC236}">
                <a16:creationId xmlns:a16="http://schemas.microsoft.com/office/drawing/2014/main" id="{20785122-7731-69EC-CAC1-2B2D70B030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r="6071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This chapter is a logical development of what Moses said in chapters 5 and 6. God had called on His people to acknowledge that He is the only true God and to be completely loyal to Him.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20889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1-11</a:t>
            </a:r>
            <a:br>
              <a:rPr lang="en-US" sz="2400" dirty="0"/>
            </a:br>
            <a:r>
              <a:rPr lang="en-US" sz="2400" dirty="0"/>
              <a:t>	Moses mentioned seven nations that resided in Canaan here (v. 1), but as many as 10 appear in other passages.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map of the bible&#10;&#10;Description automatically generated with medium confidence">
            <a:extLst>
              <a:ext uri="{FF2B5EF4-FFF2-40B4-BE49-F238E27FC236}">
                <a16:creationId xmlns:a16="http://schemas.microsoft.com/office/drawing/2014/main" id="{617F9931-733B-8257-B3A1-22573406B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19200"/>
            <a:ext cx="3349625" cy="52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What would bring blessings to the Israelites?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5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27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“face to face” mean?</a:t>
            </a:r>
          </a:p>
          <a:p>
            <a:pPr marL="0" indent="0">
              <a:buNone/>
            </a:pPr>
            <a:r>
              <a:rPr lang="en-US" dirty="0"/>
              <a:t>Lev. 26:13-16 What does God provide first and then what does He command?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77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</a:t>
            </a:r>
          </a:p>
          <a:p>
            <a:pPr marL="0" indent="0">
              <a:buNone/>
            </a:pPr>
            <a:r>
              <a:rPr lang="en-US" sz="2400" dirty="0"/>
              <a:t>How can we compare this to us today?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45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</a:t>
            </a:r>
          </a:p>
          <a:p>
            <a:pPr marL="0" indent="0">
              <a:buNone/>
            </a:pPr>
            <a:r>
              <a:rPr lang="en-US" sz="2400" dirty="0"/>
              <a:t>How can we compare this to us today?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6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The Israelites were not only in danger of compromising with the Canaanites, but they were also in danger of becoming too self-reliant when they entered the land. Chapter 8 warns the Israelites to be humble. </a:t>
            </a:r>
          </a:p>
          <a:p>
            <a:pPr marL="0" indent="0">
              <a:buNone/>
            </a:pPr>
            <a:r>
              <a:rPr lang="en-US" sz="2400" dirty="0"/>
              <a:t>Note the two double themes:</a:t>
            </a:r>
          </a:p>
          <a:p>
            <a:pPr marL="0" indent="0">
              <a:buNone/>
            </a:pPr>
            <a:r>
              <a:rPr lang="en-US" sz="2400" dirty="0"/>
              <a:t>Remembering and Forgetting</a:t>
            </a:r>
          </a:p>
          <a:p>
            <a:pPr marL="0" indent="0">
              <a:buNone/>
            </a:pPr>
            <a:r>
              <a:rPr lang="en-US" sz="2400" dirty="0"/>
              <a:t>The wilderness and the Promised Land.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pic>
        <p:nvPicPr>
          <p:cNvPr id="8" name="Picture Placeholder 7" descr="A person in a garment&#10;&#10;Description automatically generated">
            <a:extLst>
              <a:ext uri="{FF2B5EF4-FFF2-40B4-BE49-F238E27FC236}">
                <a16:creationId xmlns:a16="http://schemas.microsoft.com/office/drawing/2014/main" id="{6500DF36-11B9-816D-4FC7-224FA2215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37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24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43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r>
              <a:rPr lang="en-US" dirty="0"/>
              <a:t>What was the warning in verse 3?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85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7-20</a:t>
            </a:r>
            <a:br>
              <a:rPr lang="en-US" sz="2400" dirty="0"/>
            </a:br>
            <a:r>
              <a:rPr lang="en-US" sz="2400" dirty="0"/>
              <a:t>	What is the proper response to having plenty and why is it so hard for those who have plenty to be grateful to God?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6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Chapters 9:1—10:11 are much like chapters1:6—3:29, as they both discuss a traveling narrative.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 (9-10:11)</a:t>
            </a:r>
          </a:p>
        </p:txBody>
      </p:sp>
      <p:pic>
        <p:nvPicPr>
          <p:cNvPr id="7" name="Picture Placeholder 6" descr="A group of people in a desert&#10;&#10;Description automatically generated">
            <a:extLst>
              <a:ext uri="{FF2B5EF4-FFF2-40B4-BE49-F238E27FC236}">
                <a16:creationId xmlns:a16="http://schemas.microsoft.com/office/drawing/2014/main" id="{A20D9673-4862-3FEC-AC25-82FB256A30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886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These verses contain two important lessons: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sz="2400" dirty="0"/>
              <a:t>he lesson of humility through the LORD’s efforts.</a:t>
            </a:r>
          </a:p>
          <a:p>
            <a:pPr marL="0" indent="0">
              <a:buNone/>
            </a:pPr>
            <a:r>
              <a:rPr lang="en-US" sz="2400" dirty="0"/>
              <a:t>Secondly, any success they might enjoy in the coming conquest was not to be interpreted as a mark of divine approval for their own righteousness.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334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v.7</a:t>
            </a:r>
          </a:p>
          <a:p>
            <a:pPr marL="0" indent="0">
              <a:buNone/>
            </a:pPr>
            <a:r>
              <a:rPr lang="en-US" dirty="0"/>
              <a:t>‘You shall have no other gods before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These verses contain two important lessons: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sz="2400" dirty="0"/>
              <a:t>he lesson of humility through the LORD’s efforts.</a:t>
            </a:r>
          </a:p>
          <a:p>
            <a:pPr marL="0" indent="0">
              <a:buNone/>
            </a:pPr>
            <a:r>
              <a:rPr lang="en-US" sz="2400" dirty="0"/>
              <a:t>Secondly, any success they might enjoy in the coming conquest was not to be interpreted as a mark of divine approval for their own righteousness.</a:t>
            </a:r>
          </a:p>
          <a:p>
            <a:pPr marL="0" indent="0">
              <a:buNone/>
            </a:pPr>
            <a:r>
              <a:rPr lang="en-US" sz="2400" dirty="0"/>
              <a:t>What was the reason God was giving Canaan to the Israelites?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71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Moses called on the Israelites to remember their past. He gave their rebellion at Horeb extended attention in this address, because it was a very serious offense. </a:t>
            </a:r>
          </a:p>
          <a:p>
            <a:pPr marL="0" indent="0">
              <a:buNone/>
            </a:pPr>
            <a:r>
              <a:rPr lang="en-US" sz="2400" dirty="0"/>
              <a:t>What is the difference between Moses’ call to remember the past and Paul’s advice in Philippians 3:13-14?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44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Explain the finger of God in verse 10?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63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(v. 14) </a:t>
            </a:r>
            <a:r>
              <a:rPr lang="en-US" sz="2400" dirty="0"/>
              <a:t>'blot out the name’ How does a person get blotted out?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05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25-29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Moses returned to the rebellion at Sinai, to further illustrate:</a:t>
            </a:r>
          </a:p>
          <a:p>
            <a:pPr marL="0" indent="0">
              <a:buNone/>
            </a:pPr>
            <a:r>
              <a:rPr lang="en-US" dirty="0"/>
              <a:t>Israel had no basis for boasting of her own righteousness before God. </a:t>
            </a:r>
          </a:p>
          <a:p>
            <a:pPr marL="0" indent="0">
              <a:buNone/>
            </a:pPr>
            <a:r>
              <a:rPr lang="en-US" dirty="0"/>
              <a:t>God had preserved Israel only because of His mercy and covenant faithfulness.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82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 (10:1-11)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10:1-11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What does God remaking the stone tablets say about His character?</a:t>
            </a:r>
          </a:p>
          <a:p>
            <a:pPr marL="0" indent="0">
              <a:buNone/>
            </a:pPr>
            <a:r>
              <a:rPr lang="en-US"/>
              <a:t>What does the fact that God gave the same Ten Commandments again show about His character?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5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r>
              <a:rPr lang="en-US" dirty="0"/>
              <a:t>Any material (physical) representation of the LORD slanders Him.</a:t>
            </a:r>
          </a:p>
          <a:p>
            <a:pPr marL="457200" indent="-457200">
              <a:buAutoNum type="arabicPeriod"/>
            </a:pPr>
            <a:r>
              <a:rPr lang="en-US" dirty="0"/>
              <a:t>By making and using images of God, the worshipper would gain a false and illegitimate sense of control and authority over Him</a:t>
            </a:r>
          </a:p>
          <a:p>
            <a:pPr marL="457200" indent="-457200">
              <a:buAutoNum type="arabicPeriod"/>
            </a:pPr>
            <a:r>
              <a:rPr lang="en-US" dirty="0"/>
              <a:t>It is easy for anyone to confuse an object that represents a deity, with that deity.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11 </a:t>
            </a:r>
          </a:p>
          <a:p>
            <a:pPr marL="0" indent="0">
              <a:buNone/>
            </a:pPr>
            <a:r>
              <a:rPr lang="en-US" dirty="0"/>
              <a:t>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What is the intent of the third commandment?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12-15</a:t>
            </a:r>
          </a:p>
          <a:p>
            <a:pPr marL="0" indent="0">
              <a:buNone/>
            </a:pPr>
            <a:r>
              <a:rPr lang="en-US" dirty="0"/>
              <a:t> ‘Observe the Sabbath day, </a:t>
            </a:r>
          </a:p>
          <a:p>
            <a:pPr marL="0" indent="0">
              <a:buNone/>
            </a:pPr>
            <a:r>
              <a:rPr lang="en-US" dirty="0"/>
              <a:t>What two reasons do we have for the command to keep the Sabbath day in Exodus 20:11 and Deuteronomy 5:15?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16</a:t>
            </a:r>
          </a:p>
          <a:p>
            <a:pPr marL="0" indent="0">
              <a:buNone/>
            </a:pPr>
            <a:r>
              <a:rPr lang="en-US" dirty="0"/>
              <a:t> ‘Honor your father and your mother,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EAEDD-6865-458C-AB5E-1E0979B7BC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4525</TotalTime>
  <Words>1511</Words>
  <Application>Microsoft Office PowerPoint</Application>
  <PresentationFormat>Custom</PresentationFormat>
  <Paragraphs>175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Ten Commandments john Walton</vt:lpstr>
      <vt:lpstr>Lesson 3 chapters 6-9 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Chapter 7</vt:lpstr>
      <vt:lpstr>Chapter 7</vt:lpstr>
      <vt:lpstr>Chapter 7</vt:lpstr>
      <vt:lpstr>Chapter 7</vt:lpstr>
      <vt:lpstr>Chapter 7</vt:lpstr>
      <vt:lpstr>Chapter 7</vt:lpstr>
      <vt:lpstr>Chapter 7</vt:lpstr>
      <vt:lpstr>Chapter 8</vt:lpstr>
      <vt:lpstr>Chapter 8</vt:lpstr>
      <vt:lpstr>Chapter 8</vt:lpstr>
      <vt:lpstr>Chapter 8</vt:lpstr>
      <vt:lpstr>Chapter 8</vt:lpstr>
      <vt:lpstr>Chapter 9 (9-10:11)</vt:lpstr>
      <vt:lpstr>Chapter 9</vt:lpstr>
      <vt:lpstr>Chapter 9</vt:lpstr>
      <vt:lpstr>Chapter 9</vt:lpstr>
      <vt:lpstr>Chapter 9</vt:lpstr>
      <vt:lpstr>Chapter 9</vt:lpstr>
      <vt:lpstr>Chapter 9</vt:lpstr>
      <vt:lpstr>Chapter 9 (10:1-11)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Adam Clark</cp:lastModifiedBy>
  <cp:revision>4</cp:revision>
  <dcterms:created xsi:type="dcterms:W3CDTF">2023-10-16T23:27:33Z</dcterms:created>
  <dcterms:modified xsi:type="dcterms:W3CDTF">2023-11-08T22:45:31Z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