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theme/themeOverride5.xml" ContentType="application/vnd.openxmlformats-officedocument.themeOverride+xml"/>
  <Override PartName="/ppt/theme/themeOverride6.xml" ContentType="application/vnd.openxmlformats-officedocument.themeOverride+xml"/>
  <Override PartName="/ppt/notesSlides/notesSlide2.xml" ContentType="application/vnd.openxmlformats-officedocument.presentationml.notesSlide+xml"/>
  <Override PartName="/ppt/theme/themeOverride7.xml" ContentType="application/vnd.openxmlformats-officedocument.themeOverride+xml"/>
  <Override PartName="/ppt/notesSlides/notesSlide3.xml" ContentType="application/vnd.openxmlformats-officedocument.presentationml.notesSl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theme/themeOverride11.xml" ContentType="application/vnd.openxmlformats-officedocument.themeOverride+xml"/>
  <Override PartName="/ppt/theme/themeOverride12.xml" ContentType="application/vnd.openxmlformats-officedocument.themeOverride+xml"/>
  <Override PartName="/ppt/theme/themeOverride13.xml" ContentType="application/vnd.openxmlformats-officedocument.themeOverride+xml"/>
  <Override PartName="/ppt/theme/themeOverride14.xml" ContentType="application/vnd.openxmlformats-officedocument.themeOverride+xml"/>
  <Override PartName="/ppt/theme/themeOverride15.xml" ContentType="application/vnd.openxmlformats-officedocument.themeOverride+xml"/>
  <Override PartName="/ppt/theme/themeOverride16.xml" ContentType="application/vnd.openxmlformats-officedocument.themeOverride+xml"/>
  <Override PartName="/ppt/theme/themeOverride17.xml" ContentType="application/vnd.openxmlformats-officedocument.themeOverride+xml"/>
  <Override PartName="/ppt/theme/themeOverride18.xml" ContentType="application/vnd.openxmlformats-officedocument.themeOverr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0" r:id="rId1"/>
    <p:sldMasterId id="2147483702" r:id="rId2"/>
  </p:sldMasterIdLst>
  <p:notesMasterIdLst>
    <p:notesMasterId r:id="rId43"/>
  </p:notesMasterIdLst>
  <p:sldIdLst>
    <p:sldId id="275" r:id="rId3"/>
    <p:sldId id="266" r:id="rId4"/>
    <p:sldId id="270" r:id="rId5"/>
    <p:sldId id="258" r:id="rId6"/>
    <p:sldId id="259" r:id="rId7"/>
    <p:sldId id="292" r:id="rId8"/>
    <p:sldId id="261" r:id="rId9"/>
    <p:sldId id="281" r:id="rId10"/>
    <p:sldId id="257" r:id="rId11"/>
    <p:sldId id="296" r:id="rId12"/>
    <p:sldId id="282" r:id="rId13"/>
    <p:sldId id="263" r:id="rId14"/>
    <p:sldId id="297" r:id="rId15"/>
    <p:sldId id="300" r:id="rId16"/>
    <p:sldId id="299" r:id="rId17"/>
    <p:sldId id="269" r:id="rId18"/>
    <p:sldId id="302" r:id="rId19"/>
    <p:sldId id="260" r:id="rId20"/>
    <p:sldId id="283" r:id="rId21"/>
    <p:sldId id="264" r:id="rId22"/>
    <p:sldId id="284" r:id="rId23"/>
    <p:sldId id="262" r:id="rId24"/>
    <p:sldId id="290" r:id="rId25"/>
    <p:sldId id="291" r:id="rId26"/>
    <p:sldId id="294" r:id="rId27"/>
    <p:sldId id="265" r:id="rId28"/>
    <p:sldId id="295" r:id="rId29"/>
    <p:sldId id="279" r:id="rId30"/>
    <p:sldId id="273" r:id="rId31"/>
    <p:sldId id="271" r:id="rId32"/>
    <p:sldId id="285" r:id="rId33"/>
    <p:sldId id="277" r:id="rId34"/>
    <p:sldId id="286" r:id="rId35"/>
    <p:sldId id="276" r:id="rId36"/>
    <p:sldId id="287" r:id="rId37"/>
    <p:sldId id="278" r:id="rId38"/>
    <p:sldId id="293" r:id="rId39"/>
    <p:sldId id="267" r:id="rId40"/>
    <p:sldId id="280" r:id="rId41"/>
    <p:sldId id="301" r:id="rId4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BAC34AF-F651-4A4B-8DDB-06FA263596D6}" v="19" dt="2023-12-01T23:30:47.25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15" autoAdjust="0"/>
    <p:restoredTop sz="76220" autoAdjust="0"/>
  </p:normalViewPr>
  <p:slideViewPr>
    <p:cSldViewPr snapToGrid="0" showGuides="1">
      <p:cViewPr varScale="1">
        <p:scale>
          <a:sx n="70" d="100"/>
          <a:sy n="70" d="100"/>
        </p:scale>
        <p:origin x="72" y="51"/>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tableStyles" Target="tableStyle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microsoft.com/office/2015/10/relationships/revisionInfo" Target="revisionInfo.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microsoft.com/office/2016/11/relationships/changesInfo" Target="changesInfos/changesInfo1.xml"/><Relationship Id="rId8" Type="http://schemas.openxmlformats.org/officeDocument/2006/relationships/slide" Target="slides/slide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evin Stilts" userId="99c6032548666723" providerId="LiveId" clId="{6CBF1545-2804-4A8A-8459-5B78B998C5DC}"/>
    <pc:docChg chg="undo custSel addSld delSld modSld sldOrd">
      <pc:chgData name="Kevin Stilts" userId="99c6032548666723" providerId="LiveId" clId="{6CBF1545-2804-4A8A-8459-5B78B998C5DC}" dt="2023-11-10T19:22:10.197" v="730" actId="20577"/>
      <pc:docMkLst>
        <pc:docMk/>
      </pc:docMkLst>
      <pc:sldChg chg="modTransition">
        <pc:chgData name="Kevin Stilts" userId="99c6032548666723" providerId="LiveId" clId="{6CBF1545-2804-4A8A-8459-5B78B998C5DC}" dt="2023-11-07T21:01:23.575" v="622"/>
        <pc:sldMkLst>
          <pc:docMk/>
          <pc:sldMk cId="2528616070" sldId="257"/>
        </pc:sldMkLst>
      </pc:sldChg>
      <pc:sldChg chg="modSp mod modTransition">
        <pc:chgData name="Kevin Stilts" userId="99c6032548666723" providerId="LiveId" clId="{6CBF1545-2804-4A8A-8459-5B78B998C5DC}" dt="2023-11-07T21:03:13.613" v="648" actId="115"/>
        <pc:sldMkLst>
          <pc:docMk/>
          <pc:sldMk cId="1284458143" sldId="258"/>
        </pc:sldMkLst>
        <pc:spChg chg="mod">
          <ac:chgData name="Kevin Stilts" userId="99c6032548666723" providerId="LiveId" clId="{6CBF1545-2804-4A8A-8459-5B78B998C5DC}" dt="2023-11-07T21:03:13.613" v="648" actId="115"/>
          <ac:spMkLst>
            <pc:docMk/>
            <pc:sldMk cId="1284458143" sldId="258"/>
            <ac:spMk id="3" creationId="{925D1B4F-CF93-EED5-CCF5-FCC7B58640F8}"/>
          </ac:spMkLst>
        </pc:spChg>
      </pc:sldChg>
      <pc:sldChg chg="modSp mod">
        <pc:chgData name="Kevin Stilts" userId="99c6032548666723" providerId="LiveId" clId="{6CBF1545-2804-4A8A-8459-5B78B998C5DC}" dt="2023-11-07T21:04:12.439" v="658" actId="115"/>
        <pc:sldMkLst>
          <pc:docMk/>
          <pc:sldMk cId="2964961716" sldId="259"/>
        </pc:sldMkLst>
        <pc:spChg chg="mod">
          <ac:chgData name="Kevin Stilts" userId="99c6032548666723" providerId="LiveId" clId="{6CBF1545-2804-4A8A-8459-5B78B998C5DC}" dt="2023-11-07T21:04:12.439" v="658" actId="115"/>
          <ac:spMkLst>
            <pc:docMk/>
            <pc:sldMk cId="2964961716" sldId="259"/>
            <ac:spMk id="3" creationId="{925D1B4F-CF93-EED5-CCF5-FCC7B58640F8}"/>
          </ac:spMkLst>
        </pc:spChg>
      </pc:sldChg>
      <pc:sldChg chg="modTransition">
        <pc:chgData name="Kevin Stilts" userId="99c6032548666723" providerId="LiveId" clId="{6CBF1545-2804-4A8A-8459-5B78B998C5DC}" dt="2023-11-07T21:01:30.250" v="624"/>
        <pc:sldMkLst>
          <pc:docMk/>
          <pc:sldMk cId="1388532303" sldId="260"/>
        </pc:sldMkLst>
      </pc:sldChg>
      <pc:sldChg chg="modTransition">
        <pc:chgData name="Kevin Stilts" userId="99c6032548666723" providerId="LiveId" clId="{6CBF1545-2804-4A8A-8459-5B78B998C5DC}" dt="2023-11-07T21:01:19.162" v="621"/>
        <pc:sldMkLst>
          <pc:docMk/>
          <pc:sldMk cId="809229294" sldId="261"/>
        </pc:sldMkLst>
      </pc:sldChg>
      <pc:sldChg chg="modTransition">
        <pc:chgData name="Kevin Stilts" userId="99c6032548666723" providerId="LiveId" clId="{6CBF1545-2804-4A8A-8459-5B78B998C5DC}" dt="2023-11-07T21:01:37.514" v="626"/>
        <pc:sldMkLst>
          <pc:docMk/>
          <pc:sldMk cId="2392941057" sldId="262"/>
        </pc:sldMkLst>
      </pc:sldChg>
      <pc:sldChg chg="modTransition">
        <pc:chgData name="Kevin Stilts" userId="99c6032548666723" providerId="LiveId" clId="{6CBF1545-2804-4A8A-8459-5B78B998C5DC}" dt="2023-11-07T21:01:27.286" v="623"/>
        <pc:sldMkLst>
          <pc:docMk/>
          <pc:sldMk cId="519155858" sldId="263"/>
        </pc:sldMkLst>
      </pc:sldChg>
      <pc:sldChg chg="modTransition">
        <pc:chgData name="Kevin Stilts" userId="99c6032548666723" providerId="LiveId" clId="{6CBF1545-2804-4A8A-8459-5B78B998C5DC}" dt="2023-11-07T21:01:34.910" v="625"/>
        <pc:sldMkLst>
          <pc:docMk/>
          <pc:sldMk cId="43882631" sldId="264"/>
        </pc:sldMkLst>
      </pc:sldChg>
      <pc:sldChg chg="add modTransition">
        <pc:chgData name="Kevin Stilts" userId="99c6032548666723" providerId="LiveId" clId="{6CBF1545-2804-4A8A-8459-5B78B998C5DC}" dt="2023-11-07T21:01:45.255" v="628"/>
        <pc:sldMkLst>
          <pc:docMk/>
          <pc:sldMk cId="222928620" sldId="265"/>
        </pc:sldMkLst>
      </pc:sldChg>
      <pc:sldChg chg="add del setBg">
        <pc:chgData name="Kevin Stilts" userId="99c6032548666723" providerId="LiveId" clId="{6CBF1545-2804-4A8A-8459-5B78B998C5DC}" dt="2023-11-07T19:51:11.926" v="588"/>
        <pc:sldMkLst>
          <pc:docMk/>
          <pc:sldMk cId="2802497522" sldId="265"/>
        </pc:sldMkLst>
      </pc:sldChg>
      <pc:sldChg chg="del">
        <pc:chgData name="Kevin Stilts" userId="99c6032548666723" providerId="LiveId" clId="{6CBF1545-2804-4A8A-8459-5B78B998C5DC}" dt="2023-11-07T19:51:01.788" v="586" actId="2696"/>
        <pc:sldMkLst>
          <pc:docMk/>
          <pc:sldMk cId="3242209351" sldId="265"/>
        </pc:sldMkLst>
      </pc:sldChg>
      <pc:sldChg chg="modTransition">
        <pc:chgData name="Kevin Stilts" userId="99c6032548666723" providerId="LiveId" clId="{6CBF1545-2804-4A8A-8459-5B78B998C5DC}" dt="2023-11-07T21:02:19.491" v="646"/>
        <pc:sldMkLst>
          <pc:docMk/>
          <pc:sldMk cId="4118290322" sldId="266"/>
        </pc:sldMkLst>
      </pc:sldChg>
      <pc:sldChg chg="modTransition">
        <pc:chgData name="Kevin Stilts" userId="99c6032548666723" providerId="LiveId" clId="{6CBF1545-2804-4A8A-8459-5B78B998C5DC}" dt="2023-11-07T21:02:08.980" v="634"/>
        <pc:sldMkLst>
          <pc:docMk/>
          <pc:sldMk cId="2678731940" sldId="267"/>
        </pc:sldMkLst>
      </pc:sldChg>
      <pc:sldChg chg="modTransition">
        <pc:chgData name="Kevin Stilts" userId="99c6032548666723" providerId="LiveId" clId="{6CBF1545-2804-4A8A-8459-5B78B998C5DC}" dt="2023-11-07T21:01:49.867" v="630"/>
        <pc:sldMkLst>
          <pc:docMk/>
          <pc:sldMk cId="3226119551" sldId="271"/>
        </pc:sldMkLst>
      </pc:sldChg>
      <pc:sldChg chg="del">
        <pc:chgData name="Kevin Stilts" userId="99c6032548666723" providerId="LiveId" clId="{6CBF1545-2804-4A8A-8459-5B78B998C5DC}" dt="2023-11-07T19:51:01.788" v="586" actId="2696"/>
        <pc:sldMkLst>
          <pc:docMk/>
          <pc:sldMk cId="193606492" sldId="274"/>
        </pc:sldMkLst>
      </pc:sldChg>
      <pc:sldChg chg="add del">
        <pc:chgData name="Kevin Stilts" userId="99c6032548666723" providerId="LiveId" clId="{6CBF1545-2804-4A8A-8459-5B78B998C5DC}" dt="2023-11-07T19:51:11.926" v="588"/>
        <pc:sldMkLst>
          <pc:docMk/>
          <pc:sldMk cId="664065196" sldId="274"/>
        </pc:sldMkLst>
      </pc:sldChg>
      <pc:sldChg chg="modSp add del mod">
        <pc:chgData name="Kevin Stilts" userId="99c6032548666723" providerId="LiveId" clId="{6CBF1545-2804-4A8A-8459-5B78B998C5DC}" dt="2023-11-07T19:52:58.951" v="608" actId="47"/>
        <pc:sldMkLst>
          <pc:docMk/>
          <pc:sldMk cId="1410885792" sldId="274"/>
        </pc:sldMkLst>
        <pc:spChg chg="mod">
          <ac:chgData name="Kevin Stilts" userId="99c6032548666723" providerId="LiveId" clId="{6CBF1545-2804-4A8A-8459-5B78B998C5DC}" dt="2023-11-07T19:52:29.750" v="599" actId="21"/>
          <ac:spMkLst>
            <pc:docMk/>
            <pc:sldMk cId="1410885792" sldId="274"/>
            <ac:spMk id="3" creationId="{77F253E1-CF43-9B0B-4D22-D5D806B19922}"/>
          </ac:spMkLst>
        </pc:spChg>
      </pc:sldChg>
      <pc:sldChg chg="modTransition">
        <pc:chgData name="Kevin Stilts" userId="99c6032548666723" providerId="LiveId" clId="{6CBF1545-2804-4A8A-8459-5B78B998C5DC}" dt="2023-11-07T21:02:00.929" v="632"/>
        <pc:sldMkLst>
          <pc:docMk/>
          <pc:sldMk cId="1158442954" sldId="276"/>
        </pc:sldMkLst>
      </pc:sldChg>
      <pc:sldChg chg="modTransition">
        <pc:chgData name="Kevin Stilts" userId="99c6032548666723" providerId="LiveId" clId="{6CBF1545-2804-4A8A-8459-5B78B998C5DC}" dt="2023-11-07T21:01:53.874" v="631"/>
        <pc:sldMkLst>
          <pc:docMk/>
          <pc:sldMk cId="108987110" sldId="277"/>
        </pc:sldMkLst>
      </pc:sldChg>
      <pc:sldChg chg="modTransition">
        <pc:chgData name="Kevin Stilts" userId="99c6032548666723" providerId="LiveId" clId="{6CBF1545-2804-4A8A-8459-5B78B998C5DC}" dt="2023-11-07T21:02:06.426" v="633"/>
        <pc:sldMkLst>
          <pc:docMk/>
          <pc:sldMk cId="2170773048" sldId="278"/>
        </pc:sldMkLst>
      </pc:sldChg>
      <pc:sldChg chg="del">
        <pc:chgData name="Kevin Stilts" userId="99c6032548666723" providerId="LiveId" clId="{6CBF1545-2804-4A8A-8459-5B78B998C5DC}" dt="2023-11-07T19:51:01.788" v="586" actId="2696"/>
        <pc:sldMkLst>
          <pc:docMk/>
          <pc:sldMk cId="394631638" sldId="279"/>
        </pc:sldMkLst>
      </pc:sldChg>
      <pc:sldChg chg="add del setBg">
        <pc:chgData name="Kevin Stilts" userId="99c6032548666723" providerId="LiveId" clId="{6CBF1545-2804-4A8A-8459-5B78B998C5DC}" dt="2023-11-07T19:51:11.926" v="588"/>
        <pc:sldMkLst>
          <pc:docMk/>
          <pc:sldMk cId="1233141308" sldId="279"/>
        </pc:sldMkLst>
      </pc:sldChg>
      <pc:sldChg chg="modSp add mod modTransition">
        <pc:chgData name="Kevin Stilts" userId="99c6032548666723" providerId="LiveId" clId="{6CBF1545-2804-4A8A-8459-5B78B998C5DC}" dt="2023-11-10T19:20:01.610" v="685" actId="115"/>
        <pc:sldMkLst>
          <pc:docMk/>
          <pc:sldMk cId="1944000948" sldId="279"/>
        </pc:sldMkLst>
        <pc:spChg chg="mod">
          <ac:chgData name="Kevin Stilts" userId="99c6032548666723" providerId="LiveId" clId="{6CBF1545-2804-4A8A-8459-5B78B998C5DC}" dt="2023-11-10T19:20:01.610" v="685" actId="115"/>
          <ac:spMkLst>
            <pc:docMk/>
            <pc:sldMk cId="1944000948" sldId="279"/>
            <ac:spMk id="3" creationId="{925D1B4F-CF93-EED5-CCF5-FCC7B58640F8}"/>
          </ac:spMkLst>
        </pc:spChg>
      </pc:sldChg>
      <pc:sldChg chg="modSp mod">
        <pc:chgData name="Kevin Stilts" userId="99c6032548666723" providerId="LiveId" clId="{6CBF1545-2804-4A8A-8459-5B78B998C5DC}" dt="2023-11-07T21:00:47.960" v="618"/>
        <pc:sldMkLst>
          <pc:docMk/>
          <pc:sldMk cId="379987587" sldId="280"/>
        </pc:sldMkLst>
        <pc:spChg chg="mod">
          <ac:chgData name="Kevin Stilts" userId="99c6032548666723" providerId="LiveId" clId="{6CBF1545-2804-4A8A-8459-5B78B998C5DC}" dt="2023-11-07T21:00:40.175" v="617" actId="20577"/>
          <ac:spMkLst>
            <pc:docMk/>
            <pc:sldMk cId="379987587" sldId="280"/>
            <ac:spMk id="3" creationId="{77F253E1-CF43-9B0B-4D22-D5D806B19922}"/>
          </ac:spMkLst>
        </pc:spChg>
        <pc:spChg chg="mod">
          <ac:chgData name="Kevin Stilts" userId="99c6032548666723" providerId="LiveId" clId="{6CBF1545-2804-4A8A-8459-5B78B998C5DC}" dt="2023-11-07T21:00:47.960" v="618"/>
          <ac:spMkLst>
            <pc:docMk/>
            <pc:sldMk cId="379987587" sldId="280"/>
            <ac:spMk id="5" creationId="{D67E7EA3-757A-E9B9-192A-83B24D1DEAB8}"/>
          </ac:spMkLst>
        </pc:spChg>
      </pc:sldChg>
      <pc:sldChg chg="add del">
        <pc:chgData name="Kevin Stilts" userId="99c6032548666723" providerId="LiveId" clId="{6CBF1545-2804-4A8A-8459-5B78B998C5DC}" dt="2023-11-07T19:51:11.926" v="588"/>
        <pc:sldMkLst>
          <pc:docMk/>
          <pc:sldMk cId="1692895465" sldId="288"/>
        </pc:sldMkLst>
      </pc:sldChg>
      <pc:sldChg chg="del">
        <pc:chgData name="Kevin Stilts" userId="99c6032548666723" providerId="LiveId" clId="{6CBF1545-2804-4A8A-8459-5B78B998C5DC}" dt="2023-11-07T19:51:01.788" v="586" actId="2696"/>
        <pc:sldMkLst>
          <pc:docMk/>
          <pc:sldMk cId="3430270694" sldId="288"/>
        </pc:sldMkLst>
      </pc:sldChg>
      <pc:sldChg chg="modSp add del mod">
        <pc:chgData name="Kevin Stilts" userId="99c6032548666723" providerId="LiveId" clId="{6CBF1545-2804-4A8A-8459-5B78B998C5DC}" dt="2023-11-07T19:53:37.308" v="616" actId="47"/>
        <pc:sldMkLst>
          <pc:docMk/>
          <pc:sldMk cId="4134205933" sldId="288"/>
        </pc:sldMkLst>
        <pc:spChg chg="mod">
          <ac:chgData name="Kevin Stilts" userId="99c6032548666723" providerId="LiveId" clId="{6CBF1545-2804-4A8A-8459-5B78B998C5DC}" dt="2023-11-07T19:53:27.409" v="612" actId="21"/>
          <ac:spMkLst>
            <pc:docMk/>
            <pc:sldMk cId="4134205933" sldId="288"/>
            <ac:spMk id="3" creationId="{77F253E1-CF43-9B0B-4D22-D5D806B19922}"/>
          </ac:spMkLst>
        </pc:spChg>
      </pc:sldChg>
      <pc:sldChg chg="modSp del mod">
        <pc:chgData name="Kevin Stilts" userId="99c6032548666723" providerId="LiveId" clId="{6CBF1545-2804-4A8A-8459-5B78B998C5DC}" dt="2023-11-07T19:50:41.604" v="585" actId="47"/>
        <pc:sldMkLst>
          <pc:docMk/>
          <pc:sldMk cId="1207747940" sldId="289"/>
        </pc:sldMkLst>
        <pc:spChg chg="mod">
          <ac:chgData name="Kevin Stilts" userId="99c6032548666723" providerId="LiveId" clId="{6CBF1545-2804-4A8A-8459-5B78B998C5DC}" dt="2023-11-07T19:23:40.438" v="41" actId="21"/>
          <ac:spMkLst>
            <pc:docMk/>
            <pc:sldMk cId="1207747940" sldId="289"/>
            <ac:spMk id="3" creationId="{77F253E1-CF43-9B0B-4D22-D5D806B19922}"/>
          </ac:spMkLst>
        </pc:spChg>
      </pc:sldChg>
      <pc:sldChg chg="del">
        <pc:chgData name="Kevin Stilts" userId="99c6032548666723" providerId="LiveId" clId="{6CBF1545-2804-4A8A-8459-5B78B998C5DC}" dt="2023-11-07T19:51:01.788" v="586" actId="2696"/>
        <pc:sldMkLst>
          <pc:docMk/>
          <pc:sldMk cId="1168489767" sldId="290"/>
        </pc:sldMkLst>
      </pc:sldChg>
      <pc:sldChg chg="modSp add mod modAnim">
        <pc:chgData name="Kevin Stilts" userId="99c6032548666723" providerId="LiveId" clId="{6CBF1545-2804-4A8A-8459-5B78B998C5DC}" dt="2023-11-07T19:52:42.416" v="602"/>
        <pc:sldMkLst>
          <pc:docMk/>
          <pc:sldMk cId="3282313165" sldId="290"/>
        </pc:sldMkLst>
        <pc:spChg chg="mod">
          <ac:chgData name="Kevin Stilts" userId="99c6032548666723" providerId="LiveId" clId="{6CBF1545-2804-4A8A-8459-5B78B998C5DC}" dt="2023-11-07T19:52:03.958" v="591" actId="21"/>
          <ac:spMkLst>
            <pc:docMk/>
            <pc:sldMk cId="3282313165" sldId="290"/>
            <ac:spMk id="2" creationId="{374C614E-73B7-0113-DF19-C817FC8FB05A}"/>
          </ac:spMkLst>
        </pc:spChg>
        <pc:spChg chg="mod">
          <ac:chgData name="Kevin Stilts" userId="99c6032548666723" providerId="LiveId" clId="{6CBF1545-2804-4A8A-8459-5B78B998C5DC}" dt="2023-11-07T19:52:35.315" v="601"/>
          <ac:spMkLst>
            <pc:docMk/>
            <pc:sldMk cId="3282313165" sldId="290"/>
            <ac:spMk id="3" creationId="{77F253E1-CF43-9B0B-4D22-D5D806B19922}"/>
          </ac:spMkLst>
        </pc:spChg>
      </pc:sldChg>
      <pc:sldChg chg="add del">
        <pc:chgData name="Kevin Stilts" userId="99c6032548666723" providerId="LiveId" clId="{6CBF1545-2804-4A8A-8459-5B78B998C5DC}" dt="2023-11-07T19:51:11.926" v="588"/>
        <pc:sldMkLst>
          <pc:docMk/>
          <pc:sldMk cId="3538056576" sldId="290"/>
        </pc:sldMkLst>
      </pc:sldChg>
      <pc:sldChg chg="del">
        <pc:chgData name="Kevin Stilts" userId="99c6032548666723" providerId="LiveId" clId="{6CBF1545-2804-4A8A-8459-5B78B998C5DC}" dt="2023-11-07T19:51:01.788" v="586" actId="2696"/>
        <pc:sldMkLst>
          <pc:docMk/>
          <pc:sldMk cId="2210279827" sldId="291"/>
        </pc:sldMkLst>
      </pc:sldChg>
      <pc:sldChg chg="add modTransition">
        <pc:chgData name="Kevin Stilts" userId="99c6032548666723" providerId="LiveId" clId="{6CBF1545-2804-4A8A-8459-5B78B998C5DC}" dt="2023-11-07T21:01:40.474" v="627"/>
        <pc:sldMkLst>
          <pc:docMk/>
          <pc:sldMk cId="3143311519" sldId="291"/>
        </pc:sldMkLst>
      </pc:sldChg>
      <pc:sldChg chg="add del setBg">
        <pc:chgData name="Kevin Stilts" userId="99c6032548666723" providerId="LiveId" clId="{6CBF1545-2804-4A8A-8459-5B78B998C5DC}" dt="2023-11-07T19:51:11.926" v="588"/>
        <pc:sldMkLst>
          <pc:docMk/>
          <pc:sldMk cId="4029925921" sldId="291"/>
        </pc:sldMkLst>
      </pc:sldChg>
      <pc:sldChg chg="modSp add mod modAnim">
        <pc:chgData name="Kevin Stilts" userId="99c6032548666723" providerId="LiveId" clId="{6CBF1545-2804-4A8A-8459-5B78B998C5DC}" dt="2023-11-07T19:41:30.923" v="584" actId="14100"/>
        <pc:sldMkLst>
          <pc:docMk/>
          <pc:sldMk cId="1788423629" sldId="293"/>
        </pc:sldMkLst>
        <pc:spChg chg="mod">
          <ac:chgData name="Kevin Stilts" userId="99c6032548666723" providerId="LiveId" clId="{6CBF1545-2804-4A8A-8459-5B78B998C5DC}" dt="2023-11-07T19:23:56.841" v="54" actId="20577"/>
          <ac:spMkLst>
            <pc:docMk/>
            <pc:sldMk cId="1788423629" sldId="293"/>
            <ac:spMk id="2" creationId="{374C614E-73B7-0113-DF19-C817FC8FB05A}"/>
          </ac:spMkLst>
        </pc:spChg>
        <pc:spChg chg="mod">
          <ac:chgData name="Kevin Stilts" userId="99c6032548666723" providerId="LiveId" clId="{6CBF1545-2804-4A8A-8459-5B78B998C5DC}" dt="2023-11-07T19:41:30.923" v="584" actId="14100"/>
          <ac:spMkLst>
            <pc:docMk/>
            <pc:sldMk cId="1788423629" sldId="293"/>
            <ac:spMk id="3" creationId="{77F253E1-CF43-9B0B-4D22-D5D806B19922}"/>
          </ac:spMkLst>
        </pc:spChg>
      </pc:sldChg>
      <pc:sldChg chg="add del">
        <pc:chgData name="Kevin Stilts" userId="99c6032548666723" providerId="LiveId" clId="{6CBF1545-2804-4A8A-8459-5B78B998C5DC}" dt="2023-11-07T19:52:26.222" v="597"/>
        <pc:sldMkLst>
          <pc:docMk/>
          <pc:sldMk cId="967476628" sldId="294"/>
        </pc:sldMkLst>
      </pc:sldChg>
      <pc:sldChg chg="modSp add modAnim">
        <pc:chgData name="Kevin Stilts" userId="99c6032548666723" providerId="LiveId" clId="{6CBF1545-2804-4A8A-8459-5B78B998C5DC}" dt="2023-11-07T19:52:54.216" v="607"/>
        <pc:sldMkLst>
          <pc:docMk/>
          <pc:sldMk cId="1904651626" sldId="294"/>
        </pc:sldMkLst>
        <pc:spChg chg="mod">
          <ac:chgData name="Kevin Stilts" userId="99c6032548666723" providerId="LiveId" clId="{6CBF1545-2804-4A8A-8459-5B78B998C5DC}" dt="2023-11-07T19:52:46.957" v="604"/>
          <ac:spMkLst>
            <pc:docMk/>
            <pc:sldMk cId="1904651626" sldId="294"/>
            <ac:spMk id="3" creationId="{77F253E1-CF43-9B0B-4D22-D5D806B19922}"/>
          </ac:spMkLst>
        </pc:spChg>
      </pc:sldChg>
      <pc:sldChg chg="modSp add ord modAnim">
        <pc:chgData name="Kevin Stilts" userId="99c6032548666723" providerId="LiveId" clId="{6CBF1545-2804-4A8A-8459-5B78B998C5DC}" dt="2023-11-10T19:22:10.197" v="730" actId="20577"/>
        <pc:sldMkLst>
          <pc:docMk/>
          <pc:sldMk cId="3669060314" sldId="295"/>
        </pc:sldMkLst>
        <pc:spChg chg="mod">
          <ac:chgData name="Kevin Stilts" userId="99c6032548666723" providerId="LiveId" clId="{6CBF1545-2804-4A8A-8459-5B78B998C5DC}" dt="2023-11-10T19:22:10.197" v="730" actId="20577"/>
          <ac:spMkLst>
            <pc:docMk/>
            <pc:sldMk cId="3669060314" sldId="295"/>
            <ac:spMk id="3" creationId="{77F253E1-CF43-9B0B-4D22-D5D806B19922}"/>
          </ac:spMkLst>
        </pc:spChg>
      </pc:sldChg>
    </pc:docChg>
  </pc:docChgLst>
  <pc:docChgLst>
    <pc:chgData name="Kevin Stilts" userId="99c6032548666723" providerId="LiveId" clId="{DBAC34AF-F651-4A4B-8DDB-06FA263596D6}"/>
    <pc:docChg chg="custSel addSld delSld modSld">
      <pc:chgData name="Kevin Stilts" userId="99c6032548666723" providerId="LiveId" clId="{DBAC34AF-F651-4A4B-8DDB-06FA263596D6}" dt="2023-12-01T23:31:22.286" v="29" actId="20577"/>
      <pc:docMkLst>
        <pc:docMk/>
      </pc:docMkLst>
      <pc:sldChg chg="modSp modAnim">
        <pc:chgData name="Kevin Stilts" userId="99c6032548666723" providerId="LiveId" clId="{DBAC34AF-F651-4A4B-8DDB-06FA263596D6}" dt="2023-12-01T23:30:47.250" v="26"/>
        <pc:sldMkLst>
          <pc:docMk/>
          <pc:sldMk cId="3775657075" sldId="269"/>
        </pc:sldMkLst>
        <pc:spChg chg="mod">
          <ac:chgData name="Kevin Stilts" userId="99c6032548666723" providerId="LiveId" clId="{DBAC34AF-F651-4A4B-8DDB-06FA263596D6}" dt="2023-12-01T23:30:15.300" v="24"/>
          <ac:spMkLst>
            <pc:docMk/>
            <pc:sldMk cId="3775657075" sldId="269"/>
            <ac:spMk id="2" creationId="{6B339847-7B44-6DBB-E7FD-95BDD56BAB64}"/>
          </ac:spMkLst>
        </pc:spChg>
        <pc:spChg chg="mod">
          <ac:chgData name="Kevin Stilts" userId="99c6032548666723" providerId="LiveId" clId="{DBAC34AF-F651-4A4B-8DDB-06FA263596D6}" dt="2023-12-01T23:29:54.988" v="23" actId="15"/>
          <ac:spMkLst>
            <pc:docMk/>
            <pc:sldMk cId="3775657075" sldId="269"/>
            <ac:spMk id="3" creationId="{B87394E4-B509-4C47-62B6-913FF97DA4C6}"/>
          </ac:spMkLst>
        </pc:spChg>
      </pc:sldChg>
      <pc:sldChg chg="setBg">
        <pc:chgData name="Kevin Stilts" userId="99c6032548666723" providerId="LiveId" clId="{DBAC34AF-F651-4A4B-8DDB-06FA263596D6}" dt="2023-12-01T23:27:27.844" v="17"/>
        <pc:sldMkLst>
          <pc:docMk/>
          <pc:sldMk cId="3507159095" sldId="275"/>
        </pc:sldMkLst>
      </pc:sldChg>
      <pc:sldChg chg="modTransition">
        <pc:chgData name="Kevin Stilts" userId="99c6032548666723" providerId="LiveId" clId="{DBAC34AF-F651-4A4B-8DDB-06FA263596D6}" dt="2023-12-01T23:23:02.490" v="1"/>
        <pc:sldMkLst>
          <pc:docMk/>
          <pc:sldMk cId="2153276717" sldId="281"/>
        </pc:sldMkLst>
      </pc:sldChg>
      <pc:sldChg chg="modAnim">
        <pc:chgData name="Kevin Stilts" userId="99c6032548666723" providerId="LiveId" clId="{DBAC34AF-F651-4A4B-8DDB-06FA263596D6}" dt="2023-12-01T23:23:37.998" v="3"/>
        <pc:sldMkLst>
          <pc:docMk/>
          <pc:sldMk cId="1776466574" sldId="296"/>
        </pc:sldMkLst>
      </pc:sldChg>
      <pc:sldChg chg="addSp modSp mod modAnim chgLayout">
        <pc:chgData name="Kevin Stilts" userId="99c6032548666723" providerId="LiveId" clId="{DBAC34AF-F651-4A4B-8DDB-06FA263596D6}" dt="2023-12-01T23:24:55.597" v="16"/>
        <pc:sldMkLst>
          <pc:docMk/>
          <pc:sldMk cId="1021270252" sldId="297"/>
        </pc:sldMkLst>
        <pc:spChg chg="mod ord">
          <ac:chgData name="Kevin Stilts" userId="99c6032548666723" providerId="LiveId" clId="{DBAC34AF-F651-4A4B-8DDB-06FA263596D6}" dt="2023-12-01T23:24:11.600" v="6" actId="700"/>
          <ac:spMkLst>
            <pc:docMk/>
            <pc:sldMk cId="1021270252" sldId="297"/>
            <ac:spMk id="2" creationId="{6B339847-7B44-6DBB-E7FD-95BDD56BAB64}"/>
          </ac:spMkLst>
        </pc:spChg>
        <pc:spChg chg="mod ord">
          <ac:chgData name="Kevin Stilts" userId="99c6032548666723" providerId="LiveId" clId="{DBAC34AF-F651-4A4B-8DDB-06FA263596D6}" dt="2023-12-01T23:24:15.639" v="7" actId="14100"/>
          <ac:spMkLst>
            <pc:docMk/>
            <pc:sldMk cId="1021270252" sldId="297"/>
            <ac:spMk id="3" creationId="{B87394E4-B509-4C47-62B6-913FF97DA4C6}"/>
          </ac:spMkLst>
        </pc:spChg>
        <pc:spChg chg="add mod ord">
          <ac:chgData name="Kevin Stilts" userId="99c6032548666723" providerId="LiveId" clId="{DBAC34AF-F651-4A4B-8DDB-06FA263596D6}" dt="2023-12-01T23:24:32.486" v="13" actId="20577"/>
          <ac:spMkLst>
            <pc:docMk/>
            <pc:sldMk cId="1021270252" sldId="297"/>
            <ac:spMk id="4" creationId="{32D2A3B8-ADE5-E82D-3C7D-DB013D7564F8}"/>
          </ac:spMkLst>
        </pc:spChg>
        <pc:spChg chg="mod">
          <ac:chgData name="Kevin Stilts" userId="99c6032548666723" providerId="LiveId" clId="{DBAC34AF-F651-4A4B-8DDB-06FA263596D6}" dt="2023-12-01T23:24:20.279" v="8" actId="21"/>
          <ac:spMkLst>
            <pc:docMk/>
            <pc:sldMk cId="1021270252" sldId="297"/>
            <ac:spMk id="6" creationId="{F8E22741-473E-2134-50E5-B9803AC1B6D4}"/>
          </ac:spMkLst>
        </pc:spChg>
      </pc:sldChg>
      <pc:sldChg chg="modSp mod">
        <pc:chgData name="Kevin Stilts" userId="99c6032548666723" providerId="LiveId" clId="{DBAC34AF-F651-4A4B-8DDB-06FA263596D6}" dt="2023-12-01T23:31:22.286" v="29" actId="20577"/>
        <pc:sldMkLst>
          <pc:docMk/>
          <pc:sldMk cId="1986985938" sldId="299"/>
        </pc:sldMkLst>
        <pc:spChg chg="mod">
          <ac:chgData name="Kevin Stilts" userId="99c6032548666723" providerId="LiveId" clId="{DBAC34AF-F651-4A4B-8DDB-06FA263596D6}" dt="2023-12-01T23:31:22.286" v="29" actId="20577"/>
          <ac:spMkLst>
            <pc:docMk/>
            <pc:sldMk cId="1986985938" sldId="299"/>
            <ac:spMk id="2" creationId="{75FFCF7A-C55D-50D0-BE32-68B2ED7E15F8}"/>
          </ac:spMkLst>
        </pc:spChg>
      </pc:sldChg>
      <pc:sldChg chg="add del setBg">
        <pc:chgData name="Kevin Stilts" userId="99c6032548666723" providerId="LiveId" clId="{DBAC34AF-F651-4A4B-8DDB-06FA263596D6}" dt="2023-12-01T23:27:38.057" v="19"/>
        <pc:sldMkLst>
          <pc:docMk/>
          <pc:sldMk cId="2554107348" sldId="301"/>
        </pc:sldMkLst>
      </pc:sldChg>
      <pc:sldChg chg="add">
        <pc:chgData name="Kevin Stilts" userId="99c6032548666723" providerId="LiveId" clId="{DBAC34AF-F651-4A4B-8DDB-06FA263596D6}" dt="2023-12-01T23:27:38.108" v="20"/>
        <pc:sldMkLst>
          <pc:docMk/>
          <pc:sldMk cId="3203040652" sldId="301"/>
        </pc:sldMkLst>
      </pc:sldChg>
      <pc:sldChg chg="add modTransition">
        <pc:chgData name="Kevin Stilts" userId="99c6032548666723" providerId="LiveId" clId="{DBAC34AF-F651-4A4B-8DDB-06FA263596D6}" dt="2023-12-01T23:30:19.986" v="25"/>
        <pc:sldMkLst>
          <pc:docMk/>
          <pc:sldMk cId="816460580" sldId="302"/>
        </pc:sldMkLst>
      </pc:sldChg>
    </pc:docChg>
  </pc:docChgLst>
  <pc:docChgLst>
    <pc:chgData name="Kevin Stilts" userId="99c6032548666723" providerId="LiveId" clId="{47B1002F-0023-42FB-970D-6E2C225FFE30}"/>
    <pc:docChg chg="undo custSel addSld delSld modSld sldOrd modMainMaster">
      <pc:chgData name="Kevin Stilts" userId="99c6032548666723" providerId="LiveId" clId="{47B1002F-0023-42FB-970D-6E2C225FFE30}" dt="2023-11-29T18:51:46.572" v="1980" actId="27636"/>
      <pc:docMkLst>
        <pc:docMk/>
      </pc:docMkLst>
      <pc:sldChg chg="modSp modAnim">
        <pc:chgData name="Kevin Stilts" userId="99c6032548666723" providerId="LiveId" clId="{47B1002F-0023-42FB-970D-6E2C225FFE30}" dt="2023-11-29T18:41:37.237" v="1487"/>
        <pc:sldMkLst>
          <pc:docMk/>
          <pc:sldMk cId="2153276717" sldId="281"/>
        </pc:sldMkLst>
        <pc:spChg chg="mod">
          <ac:chgData name="Kevin Stilts" userId="99c6032548666723" providerId="LiveId" clId="{47B1002F-0023-42FB-970D-6E2C225FFE30}" dt="2023-11-29T18:41:37.237" v="1487"/>
          <ac:spMkLst>
            <pc:docMk/>
            <pc:sldMk cId="2153276717" sldId="281"/>
            <ac:spMk id="3" creationId="{2E7B68CA-9B94-59D6-0C04-78827F5CCBEA}"/>
          </ac:spMkLst>
        </pc:spChg>
      </pc:sldChg>
      <pc:sldChg chg="modSp">
        <pc:chgData name="Kevin Stilts" userId="99c6032548666723" providerId="LiveId" clId="{47B1002F-0023-42FB-970D-6E2C225FFE30}" dt="2023-11-29T18:42:48.660" v="1524" actId="20577"/>
        <pc:sldMkLst>
          <pc:docMk/>
          <pc:sldMk cId="482103860" sldId="282"/>
        </pc:sldMkLst>
        <pc:spChg chg="mod">
          <ac:chgData name="Kevin Stilts" userId="99c6032548666723" providerId="LiveId" clId="{47B1002F-0023-42FB-970D-6E2C225FFE30}" dt="2023-11-29T18:42:48.660" v="1524" actId="20577"/>
          <ac:spMkLst>
            <pc:docMk/>
            <pc:sldMk cId="482103860" sldId="282"/>
            <ac:spMk id="3" creationId="{2E7B68CA-9B94-59D6-0C04-78827F5CCBEA}"/>
          </ac:spMkLst>
        </pc:spChg>
      </pc:sldChg>
      <pc:sldChg chg="modSp">
        <pc:chgData name="Kevin Stilts" userId="99c6032548666723" providerId="LiveId" clId="{47B1002F-0023-42FB-970D-6E2C225FFE30}" dt="2023-11-29T18:41:27.090" v="1486" actId="20577"/>
        <pc:sldMkLst>
          <pc:docMk/>
          <pc:sldMk cId="160537791" sldId="292"/>
        </pc:sldMkLst>
        <pc:spChg chg="mod">
          <ac:chgData name="Kevin Stilts" userId="99c6032548666723" providerId="LiveId" clId="{47B1002F-0023-42FB-970D-6E2C225FFE30}" dt="2023-11-29T18:41:27.090" v="1486" actId="20577"/>
          <ac:spMkLst>
            <pc:docMk/>
            <pc:sldMk cId="160537791" sldId="292"/>
            <ac:spMk id="3" creationId="{2E7B68CA-9B94-59D6-0C04-78827F5CCBEA}"/>
          </ac:spMkLst>
        </pc:spChg>
      </pc:sldChg>
      <pc:sldChg chg="modSp mod modAnim">
        <pc:chgData name="Kevin Stilts" userId="99c6032548666723" providerId="LiveId" clId="{47B1002F-0023-42FB-970D-6E2C225FFE30}" dt="2023-11-29T18:51:46.572" v="1980" actId="27636"/>
        <pc:sldMkLst>
          <pc:docMk/>
          <pc:sldMk cId="1788423629" sldId="293"/>
        </pc:sldMkLst>
        <pc:spChg chg="mod">
          <ac:chgData name="Kevin Stilts" userId="99c6032548666723" providerId="LiveId" clId="{47B1002F-0023-42FB-970D-6E2C225FFE30}" dt="2023-11-29T18:51:46.572" v="1980" actId="27636"/>
          <ac:spMkLst>
            <pc:docMk/>
            <pc:sldMk cId="1788423629" sldId="293"/>
            <ac:spMk id="3" creationId="{77F253E1-CF43-9B0B-4D22-D5D806B19922}"/>
          </ac:spMkLst>
        </pc:spChg>
      </pc:sldChg>
      <pc:sldChg chg="addSp delSp modSp add mod ord setBg modAnim chgLayout modNotesTx">
        <pc:chgData name="Kevin Stilts" userId="99c6032548666723" providerId="LiveId" clId="{47B1002F-0023-42FB-970D-6E2C225FFE30}" dt="2023-11-29T18:45:23.782" v="1586"/>
        <pc:sldMkLst>
          <pc:docMk/>
          <pc:sldMk cId="1776466574" sldId="296"/>
        </pc:sldMkLst>
        <pc:spChg chg="mod ord">
          <ac:chgData name="Kevin Stilts" userId="99c6032548666723" providerId="LiveId" clId="{47B1002F-0023-42FB-970D-6E2C225FFE30}" dt="2023-11-29T18:45:18.140" v="1584" actId="700"/>
          <ac:spMkLst>
            <pc:docMk/>
            <pc:sldMk cId="1776466574" sldId="296"/>
            <ac:spMk id="2" creationId="{6B339847-7B44-6DBB-E7FD-95BDD56BAB64}"/>
          </ac:spMkLst>
        </pc:spChg>
        <pc:spChg chg="mod ord">
          <ac:chgData name="Kevin Stilts" userId="99c6032548666723" providerId="LiveId" clId="{47B1002F-0023-42FB-970D-6E2C225FFE30}" dt="2023-11-29T18:45:22.542" v="1585" actId="21"/>
          <ac:spMkLst>
            <pc:docMk/>
            <pc:sldMk cId="1776466574" sldId="296"/>
            <ac:spMk id="3" creationId="{B87394E4-B509-4C47-62B6-913FF97DA4C6}"/>
          </ac:spMkLst>
        </pc:spChg>
        <pc:spChg chg="add del mod ord">
          <ac:chgData name="Kevin Stilts" userId="99c6032548666723" providerId="LiveId" clId="{47B1002F-0023-42FB-970D-6E2C225FFE30}" dt="2023-11-29T17:59:25.514" v="389" actId="700"/>
          <ac:spMkLst>
            <pc:docMk/>
            <pc:sldMk cId="1776466574" sldId="296"/>
            <ac:spMk id="4" creationId="{54A8C1CD-05FB-44B2-8B5B-60240D9D891C}"/>
          </ac:spMkLst>
        </pc:spChg>
        <pc:spChg chg="add del mod ord">
          <ac:chgData name="Kevin Stilts" userId="99c6032548666723" providerId="LiveId" clId="{47B1002F-0023-42FB-970D-6E2C225FFE30}" dt="2023-11-29T17:59:25.514" v="389" actId="700"/>
          <ac:spMkLst>
            <pc:docMk/>
            <pc:sldMk cId="1776466574" sldId="296"/>
            <ac:spMk id="5" creationId="{1B7B4307-06D3-4496-94D7-25AD024FCFDB}"/>
          </ac:spMkLst>
        </pc:spChg>
        <pc:spChg chg="add del mod ord">
          <ac:chgData name="Kevin Stilts" userId="99c6032548666723" providerId="LiveId" clId="{47B1002F-0023-42FB-970D-6E2C225FFE30}" dt="2023-11-29T17:59:25.514" v="389" actId="700"/>
          <ac:spMkLst>
            <pc:docMk/>
            <pc:sldMk cId="1776466574" sldId="296"/>
            <ac:spMk id="6" creationId="{D53B90E1-DA61-4B54-9F68-6CB128403A1B}"/>
          </ac:spMkLst>
        </pc:spChg>
        <pc:spChg chg="add del mod ord">
          <ac:chgData name="Kevin Stilts" userId="99c6032548666723" providerId="LiveId" clId="{47B1002F-0023-42FB-970D-6E2C225FFE30}" dt="2023-11-29T17:59:32.257" v="392" actId="6264"/>
          <ac:spMkLst>
            <pc:docMk/>
            <pc:sldMk cId="1776466574" sldId="296"/>
            <ac:spMk id="7" creationId="{A79648C6-1AD9-4EDC-B049-EE98940039ED}"/>
          </ac:spMkLst>
        </pc:spChg>
        <pc:spChg chg="add del mod">
          <ac:chgData name="Kevin Stilts" userId="99c6032548666723" providerId="LiveId" clId="{47B1002F-0023-42FB-970D-6E2C225FFE30}" dt="2023-11-29T17:59:32.257" v="392" actId="6264"/>
          <ac:spMkLst>
            <pc:docMk/>
            <pc:sldMk cId="1776466574" sldId="296"/>
            <ac:spMk id="8" creationId="{41916893-4E16-4833-8098-0D98ABF10F90}"/>
          </ac:spMkLst>
        </pc:spChg>
        <pc:spChg chg="add del mod">
          <ac:chgData name="Kevin Stilts" userId="99c6032548666723" providerId="LiveId" clId="{47B1002F-0023-42FB-970D-6E2C225FFE30}" dt="2023-11-29T17:59:32.257" v="392" actId="6264"/>
          <ac:spMkLst>
            <pc:docMk/>
            <pc:sldMk cId="1776466574" sldId="296"/>
            <ac:spMk id="9" creationId="{9B9959DA-F8D1-493A-9A33-FDA2666ABB76}"/>
          </ac:spMkLst>
        </pc:spChg>
        <pc:spChg chg="add del mod ord">
          <ac:chgData name="Kevin Stilts" userId="99c6032548666723" providerId="LiveId" clId="{47B1002F-0023-42FB-970D-6E2C225FFE30}" dt="2023-11-29T18:09:05.085" v="600" actId="478"/>
          <ac:spMkLst>
            <pc:docMk/>
            <pc:sldMk cId="1776466574" sldId="296"/>
            <ac:spMk id="10" creationId="{314E980E-4AB4-4745-AC69-726BB242F79E}"/>
          </ac:spMkLst>
        </pc:spChg>
        <pc:spChg chg="add del mod">
          <ac:chgData name="Kevin Stilts" userId="99c6032548666723" providerId="LiveId" clId="{47B1002F-0023-42FB-970D-6E2C225FFE30}" dt="2023-11-29T18:09:09.457" v="601" actId="700"/>
          <ac:spMkLst>
            <pc:docMk/>
            <pc:sldMk cId="1776466574" sldId="296"/>
            <ac:spMk id="12" creationId="{75D482A4-ED95-48A2-955A-7D6BBE4AA5D8}"/>
          </ac:spMkLst>
        </pc:spChg>
        <pc:spChg chg="add del mod">
          <ac:chgData name="Kevin Stilts" userId="99c6032548666723" providerId="LiveId" clId="{47B1002F-0023-42FB-970D-6E2C225FFE30}" dt="2023-11-29T18:45:12.992" v="1583" actId="6264"/>
          <ac:spMkLst>
            <pc:docMk/>
            <pc:sldMk cId="1776466574" sldId="296"/>
            <ac:spMk id="13" creationId="{9A97602C-A86F-4D18-A447-54FE79207627}"/>
          </ac:spMkLst>
        </pc:spChg>
        <pc:spChg chg="add del mod">
          <ac:chgData name="Kevin Stilts" userId="99c6032548666723" providerId="LiveId" clId="{47B1002F-0023-42FB-970D-6E2C225FFE30}" dt="2023-11-29T18:45:12.992" v="1583" actId="6264"/>
          <ac:spMkLst>
            <pc:docMk/>
            <pc:sldMk cId="1776466574" sldId="296"/>
            <ac:spMk id="14" creationId="{A920A8D2-7CA6-4116-8EC7-B15F5F56340F}"/>
          </ac:spMkLst>
        </pc:spChg>
        <pc:spChg chg="add mod ord">
          <ac:chgData name="Kevin Stilts" userId="99c6032548666723" providerId="LiveId" clId="{47B1002F-0023-42FB-970D-6E2C225FFE30}" dt="2023-11-29T18:45:23.782" v="1586"/>
          <ac:spMkLst>
            <pc:docMk/>
            <pc:sldMk cId="1776466574" sldId="296"/>
            <ac:spMk id="15" creationId="{1CE25A46-9403-4998-9274-F2CF34A1C977}"/>
          </ac:spMkLst>
        </pc:spChg>
      </pc:sldChg>
      <pc:sldChg chg="new del">
        <pc:chgData name="Kevin Stilts" userId="99c6032548666723" providerId="LiveId" clId="{47B1002F-0023-42FB-970D-6E2C225FFE30}" dt="2023-11-29T17:36:31.062" v="1" actId="47"/>
        <pc:sldMkLst>
          <pc:docMk/>
          <pc:sldMk cId="2411727505" sldId="296"/>
        </pc:sldMkLst>
      </pc:sldChg>
      <pc:sldChg chg="addSp delSp modSp add mod ord addAnim delAnim modAnim chgLayout modNotesTx">
        <pc:chgData name="Kevin Stilts" userId="99c6032548666723" providerId="LiveId" clId="{47B1002F-0023-42FB-970D-6E2C225FFE30}" dt="2023-11-29T18:44:08.973" v="1559" actId="6264"/>
        <pc:sldMkLst>
          <pc:docMk/>
          <pc:sldMk cId="1021270252" sldId="297"/>
        </pc:sldMkLst>
        <pc:spChg chg="mod ord">
          <ac:chgData name="Kevin Stilts" userId="99c6032548666723" providerId="LiveId" clId="{47B1002F-0023-42FB-970D-6E2C225FFE30}" dt="2023-11-29T18:44:08.973" v="1559" actId="6264"/>
          <ac:spMkLst>
            <pc:docMk/>
            <pc:sldMk cId="1021270252" sldId="297"/>
            <ac:spMk id="2" creationId="{6B339847-7B44-6DBB-E7FD-95BDD56BAB64}"/>
          </ac:spMkLst>
        </pc:spChg>
        <pc:spChg chg="mod ord">
          <ac:chgData name="Kevin Stilts" userId="99c6032548666723" providerId="LiveId" clId="{47B1002F-0023-42FB-970D-6E2C225FFE30}" dt="2023-11-29T18:44:08.973" v="1559" actId="6264"/>
          <ac:spMkLst>
            <pc:docMk/>
            <pc:sldMk cId="1021270252" sldId="297"/>
            <ac:spMk id="3" creationId="{B87394E4-B509-4C47-62B6-913FF97DA4C6}"/>
          </ac:spMkLst>
        </pc:spChg>
        <pc:spChg chg="add del mod">
          <ac:chgData name="Kevin Stilts" userId="99c6032548666723" providerId="LiveId" clId="{47B1002F-0023-42FB-970D-6E2C225FFE30}" dt="2023-11-29T18:44:08.973" v="1559" actId="6264"/>
          <ac:spMkLst>
            <pc:docMk/>
            <pc:sldMk cId="1021270252" sldId="297"/>
            <ac:spMk id="4" creationId="{E7D712D4-EC5C-47EC-A488-9ED4EE11175B}"/>
          </ac:spMkLst>
        </pc:spChg>
        <pc:spChg chg="add del mod">
          <ac:chgData name="Kevin Stilts" userId="99c6032548666723" providerId="LiveId" clId="{47B1002F-0023-42FB-970D-6E2C225FFE30}" dt="2023-11-29T18:44:08.973" v="1559" actId="6264"/>
          <ac:spMkLst>
            <pc:docMk/>
            <pc:sldMk cId="1021270252" sldId="297"/>
            <ac:spMk id="5" creationId="{39486A93-8143-4C6B-AE5E-474006050A68}"/>
          </ac:spMkLst>
        </pc:spChg>
        <pc:spChg chg="del mod">
          <ac:chgData name="Kevin Stilts" userId="99c6032548666723" providerId="LiveId" clId="{47B1002F-0023-42FB-970D-6E2C225FFE30}" dt="2023-11-29T18:10:03.381" v="614" actId="700"/>
          <ac:spMkLst>
            <pc:docMk/>
            <pc:sldMk cId="1021270252" sldId="297"/>
            <ac:spMk id="10" creationId="{314E980E-4AB4-4745-AC69-726BB242F79E}"/>
          </ac:spMkLst>
        </pc:spChg>
      </pc:sldChg>
      <pc:sldChg chg="addSp delSp modSp add mod modAnim chgLayout modNotesTx">
        <pc:chgData name="Kevin Stilts" userId="99c6032548666723" providerId="LiveId" clId="{47B1002F-0023-42FB-970D-6E2C225FFE30}" dt="2023-11-29T18:46:33.733" v="1636" actId="6264"/>
        <pc:sldMkLst>
          <pc:docMk/>
          <pc:sldMk cId="881966228" sldId="298"/>
        </pc:sldMkLst>
        <pc:spChg chg="mod ord">
          <ac:chgData name="Kevin Stilts" userId="99c6032548666723" providerId="LiveId" clId="{47B1002F-0023-42FB-970D-6E2C225FFE30}" dt="2023-11-29T18:46:33.733" v="1636" actId="6264"/>
          <ac:spMkLst>
            <pc:docMk/>
            <pc:sldMk cId="881966228" sldId="298"/>
            <ac:spMk id="2" creationId="{6B339847-7B44-6DBB-E7FD-95BDD56BAB64}"/>
          </ac:spMkLst>
        </pc:spChg>
        <pc:spChg chg="mod ord">
          <ac:chgData name="Kevin Stilts" userId="99c6032548666723" providerId="LiveId" clId="{47B1002F-0023-42FB-970D-6E2C225FFE30}" dt="2023-11-29T18:46:33.733" v="1636" actId="6264"/>
          <ac:spMkLst>
            <pc:docMk/>
            <pc:sldMk cId="881966228" sldId="298"/>
            <ac:spMk id="3" creationId="{B87394E4-B509-4C47-62B6-913FF97DA4C6}"/>
          </ac:spMkLst>
        </pc:spChg>
        <pc:spChg chg="add del mod">
          <ac:chgData name="Kevin Stilts" userId="99c6032548666723" providerId="LiveId" clId="{47B1002F-0023-42FB-970D-6E2C225FFE30}" dt="2023-11-29T18:46:33.733" v="1636" actId="6264"/>
          <ac:spMkLst>
            <pc:docMk/>
            <pc:sldMk cId="881966228" sldId="298"/>
            <ac:spMk id="4" creationId="{0A7BDDE5-8155-43B6-B4B4-BF83FA645DDD}"/>
          </ac:spMkLst>
        </pc:spChg>
        <pc:spChg chg="add del mod">
          <ac:chgData name="Kevin Stilts" userId="99c6032548666723" providerId="LiveId" clId="{47B1002F-0023-42FB-970D-6E2C225FFE30}" dt="2023-11-29T18:46:33.733" v="1636" actId="6264"/>
          <ac:spMkLst>
            <pc:docMk/>
            <pc:sldMk cId="881966228" sldId="298"/>
            <ac:spMk id="5" creationId="{7C044BAB-94A5-4B38-8155-2C420CB1B130}"/>
          </ac:spMkLst>
        </pc:spChg>
      </pc:sldChg>
      <pc:sldChg chg="modSp add mod setBg modNotesTx">
        <pc:chgData name="Kevin Stilts" userId="99c6032548666723" providerId="LiveId" clId="{47B1002F-0023-42FB-970D-6E2C225FFE30}" dt="2023-11-29T18:50:29.974" v="1946" actId="6549"/>
        <pc:sldMkLst>
          <pc:docMk/>
          <pc:sldMk cId="1986985938" sldId="299"/>
        </pc:sldMkLst>
        <pc:spChg chg="mod">
          <ac:chgData name="Kevin Stilts" userId="99c6032548666723" providerId="LiveId" clId="{47B1002F-0023-42FB-970D-6E2C225FFE30}" dt="2023-11-29T18:39:39.794" v="1461" actId="20577"/>
          <ac:spMkLst>
            <pc:docMk/>
            <pc:sldMk cId="1986985938" sldId="299"/>
            <ac:spMk id="2" creationId="{75FFCF7A-C55D-50D0-BE32-68B2ED7E15F8}"/>
          </ac:spMkLst>
        </pc:spChg>
        <pc:spChg chg="mod">
          <ac:chgData name="Kevin Stilts" userId="99c6032548666723" providerId="LiveId" clId="{47B1002F-0023-42FB-970D-6E2C225FFE30}" dt="2023-11-29T18:40:16.953" v="1474" actId="6549"/>
          <ac:spMkLst>
            <pc:docMk/>
            <pc:sldMk cId="1986985938" sldId="299"/>
            <ac:spMk id="3" creationId="{925D1B4F-CF93-EED5-CCF5-FCC7B58640F8}"/>
          </ac:spMkLst>
        </pc:spChg>
      </pc:sldChg>
      <pc:sldChg chg="modSp add mod modAnim">
        <pc:chgData name="Kevin Stilts" userId="99c6032548666723" providerId="LiveId" clId="{47B1002F-0023-42FB-970D-6E2C225FFE30}" dt="2023-11-29T18:46:58.348" v="1644" actId="20577"/>
        <pc:sldMkLst>
          <pc:docMk/>
          <pc:sldMk cId="3954695501" sldId="300"/>
        </pc:sldMkLst>
        <pc:spChg chg="mod">
          <ac:chgData name="Kevin Stilts" userId="99c6032548666723" providerId="LiveId" clId="{47B1002F-0023-42FB-970D-6E2C225FFE30}" dt="2023-11-29T18:46:58.348" v="1644" actId="20577"/>
          <ac:spMkLst>
            <pc:docMk/>
            <pc:sldMk cId="3954695501" sldId="300"/>
            <ac:spMk id="3" creationId="{2E7B68CA-9B94-59D6-0C04-78827F5CCBEA}"/>
          </ac:spMkLst>
        </pc:spChg>
      </pc:sldChg>
      <pc:sldMasterChg chg="modSldLayout">
        <pc:chgData name="Kevin Stilts" userId="99c6032548666723" providerId="LiveId" clId="{47B1002F-0023-42FB-970D-6E2C225FFE30}" dt="2023-11-29T18:00:49.600" v="419" actId="14100"/>
        <pc:sldMasterMkLst>
          <pc:docMk/>
          <pc:sldMasterMk cId="2199561532" sldId="2147483690"/>
        </pc:sldMasterMkLst>
        <pc:sldLayoutChg chg="modSp mod">
          <pc:chgData name="Kevin Stilts" userId="99c6032548666723" providerId="LiveId" clId="{47B1002F-0023-42FB-970D-6E2C225FFE30}" dt="2023-11-29T18:00:49.600" v="419" actId="14100"/>
          <pc:sldLayoutMkLst>
            <pc:docMk/>
            <pc:sldMasterMk cId="2199561532" sldId="2147483690"/>
            <pc:sldLayoutMk cId="1222784074" sldId="2147483694"/>
          </pc:sldLayoutMkLst>
          <pc:spChg chg="mod">
            <ac:chgData name="Kevin Stilts" userId="99c6032548666723" providerId="LiveId" clId="{47B1002F-0023-42FB-970D-6E2C225FFE30}" dt="2023-11-29T18:00:49.600" v="419" actId="14100"/>
            <ac:spMkLst>
              <pc:docMk/>
              <pc:sldMasterMk cId="2199561532" sldId="2147483690"/>
              <pc:sldLayoutMk cId="1222784074" sldId="2147483694"/>
              <ac:spMk id="3" creationId="{00000000-0000-0000-0000-000000000000}"/>
            </ac:spMkLst>
          </pc:spChg>
          <pc:spChg chg="mod">
            <ac:chgData name="Kevin Stilts" userId="99c6032548666723" providerId="LiveId" clId="{47B1002F-0023-42FB-970D-6E2C225FFE30}" dt="2023-11-29T18:00:46.656" v="418" actId="14100"/>
            <ac:spMkLst>
              <pc:docMk/>
              <pc:sldMasterMk cId="2199561532" sldId="2147483690"/>
              <pc:sldLayoutMk cId="1222784074" sldId="2147483694"/>
              <ac:spMk id="4" creationId="{00000000-0000-0000-0000-000000000000}"/>
            </ac:spMkLst>
          </pc:spChg>
          <pc:spChg chg="mod">
            <ac:chgData name="Kevin Stilts" userId="99c6032548666723" providerId="LiveId" clId="{47B1002F-0023-42FB-970D-6E2C225FFE30}" dt="2023-11-29T18:00:08.053" v="406" actId="14100"/>
            <ac:spMkLst>
              <pc:docMk/>
              <pc:sldMasterMk cId="2199561532" sldId="2147483690"/>
              <pc:sldLayoutMk cId="1222784074" sldId="2147483694"/>
              <ac:spMk id="8" creationId="{00000000-0000-0000-0000-000000000000}"/>
            </ac:spMkLst>
          </pc:spChg>
        </pc:sldLayoutChg>
      </pc:sldMasterChg>
    </pc:docChg>
  </pc:docChgLst>
  <pc:docChgLst>
    <pc:chgData name="Kevin Stilts" userId="99c6032548666723" providerId="LiveId" clId="{2A45B321-7AAA-6740-8445-83B71B8E466F}"/>
    <pc:docChg chg="undo custSel delSld modSld">
      <pc:chgData name="Kevin Stilts" userId="99c6032548666723" providerId="LiveId" clId="{2A45B321-7AAA-6740-8445-83B71B8E466F}" dt="2023-12-01T17:56:55.821" v="80" actId="12563"/>
      <pc:docMkLst>
        <pc:docMk/>
      </pc:docMkLst>
      <pc:sldChg chg="modTransition">
        <pc:chgData name="Kevin Stilts" userId="99c6032548666723" providerId="LiveId" clId="{2A45B321-7AAA-6740-8445-83B71B8E466F}" dt="2023-12-01T17:55:20.971" v="58" actId="12563"/>
        <pc:sldMkLst>
          <pc:docMk/>
          <pc:sldMk cId="3775657075" sldId="269"/>
        </pc:sldMkLst>
      </pc:sldChg>
      <pc:sldChg chg="modTransition">
        <pc:chgData name="Kevin Stilts" userId="99c6032548666723" providerId="LiveId" clId="{2A45B321-7AAA-6740-8445-83B71B8E466F}" dt="2023-12-01T17:56:04.197" v="70" actId="12563"/>
        <pc:sldMkLst>
          <pc:docMk/>
          <pc:sldMk cId="1025994115" sldId="273"/>
        </pc:sldMkLst>
      </pc:sldChg>
      <pc:sldChg chg="modTransition">
        <pc:chgData name="Kevin Stilts" userId="99c6032548666723" providerId="LiveId" clId="{2A45B321-7AAA-6740-8445-83B71B8E466F}" dt="2023-12-01T17:56:55.821" v="80" actId="12563"/>
        <pc:sldMkLst>
          <pc:docMk/>
          <pc:sldMk cId="379987587" sldId="280"/>
        </pc:sldMkLst>
      </pc:sldChg>
      <pc:sldChg chg="modSp addAnim delAnim">
        <pc:chgData name="Kevin Stilts" userId="99c6032548666723" providerId="LiveId" clId="{2A45B321-7AAA-6740-8445-83B71B8E466F}" dt="2023-12-01T17:51:38.390" v="49" actId="27704"/>
        <pc:sldMkLst>
          <pc:docMk/>
          <pc:sldMk cId="2153276717" sldId="281"/>
        </pc:sldMkLst>
        <pc:spChg chg="mod">
          <ac:chgData name="Kevin Stilts" userId="99c6032548666723" providerId="LiveId" clId="{2A45B321-7AAA-6740-8445-83B71B8E466F}" dt="2023-11-30T19:07:34.396" v="11" actId="21"/>
          <ac:spMkLst>
            <pc:docMk/>
            <pc:sldMk cId="2153276717" sldId="281"/>
            <ac:spMk id="3" creationId="{2E7B68CA-9B94-59D6-0C04-78827F5CCBEA}"/>
          </ac:spMkLst>
        </pc:spChg>
      </pc:sldChg>
      <pc:sldChg chg="modSp">
        <pc:chgData name="Kevin Stilts" userId="99c6032548666723" providerId="LiveId" clId="{2A45B321-7AAA-6740-8445-83B71B8E466F}" dt="2023-11-30T19:08:05.904" v="15" actId="22"/>
        <pc:sldMkLst>
          <pc:docMk/>
          <pc:sldMk cId="482103860" sldId="282"/>
        </pc:sldMkLst>
        <pc:spChg chg="mod">
          <ac:chgData name="Kevin Stilts" userId="99c6032548666723" providerId="LiveId" clId="{2A45B321-7AAA-6740-8445-83B71B8E466F}" dt="2023-11-30T19:08:05.904" v="15" actId="22"/>
          <ac:spMkLst>
            <pc:docMk/>
            <pc:sldMk cId="482103860" sldId="282"/>
            <ac:spMk id="3" creationId="{2E7B68CA-9B94-59D6-0C04-78827F5CCBEA}"/>
          </ac:spMkLst>
        </pc:spChg>
      </pc:sldChg>
      <pc:sldChg chg="modTransition">
        <pc:chgData name="Kevin Stilts" userId="99c6032548666723" providerId="LiveId" clId="{2A45B321-7AAA-6740-8445-83B71B8E466F}" dt="2023-12-01T17:55:27.215" v="60" actId="12563"/>
        <pc:sldMkLst>
          <pc:docMk/>
          <pc:sldMk cId="1530015623" sldId="283"/>
        </pc:sldMkLst>
      </pc:sldChg>
      <pc:sldChg chg="modTransition">
        <pc:chgData name="Kevin Stilts" userId="99c6032548666723" providerId="LiveId" clId="{2A45B321-7AAA-6740-8445-83B71B8E466F}" dt="2023-12-01T17:55:33.747" v="62" actId="12563"/>
        <pc:sldMkLst>
          <pc:docMk/>
          <pc:sldMk cId="3990906716" sldId="284"/>
        </pc:sldMkLst>
      </pc:sldChg>
      <pc:sldChg chg="modTransition">
        <pc:chgData name="Kevin Stilts" userId="99c6032548666723" providerId="LiveId" clId="{2A45B321-7AAA-6740-8445-83B71B8E466F}" dt="2023-12-01T17:56:09.603" v="72" actId="12563"/>
        <pc:sldMkLst>
          <pc:docMk/>
          <pc:sldMk cId="977884957" sldId="285"/>
        </pc:sldMkLst>
      </pc:sldChg>
      <pc:sldChg chg="modTransition">
        <pc:chgData name="Kevin Stilts" userId="99c6032548666723" providerId="LiveId" clId="{2A45B321-7AAA-6740-8445-83B71B8E466F}" dt="2023-12-01T17:56:17.195" v="74" actId="12563"/>
        <pc:sldMkLst>
          <pc:docMk/>
          <pc:sldMk cId="3646577348" sldId="286"/>
        </pc:sldMkLst>
      </pc:sldChg>
      <pc:sldChg chg="modTransition">
        <pc:chgData name="Kevin Stilts" userId="99c6032548666723" providerId="LiveId" clId="{2A45B321-7AAA-6740-8445-83B71B8E466F}" dt="2023-12-01T17:56:30.001" v="76" actId="12563"/>
        <pc:sldMkLst>
          <pc:docMk/>
          <pc:sldMk cId="4079578341" sldId="287"/>
        </pc:sldMkLst>
      </pc:sldChg>
      <pc:sldChg chg="modTransition">
        <pc:chgData name="Kevin Stilts" userId="99c6032548666723" providerId="LiveId" clId="{2A45B321-7AAA-6740-8445-83B71B8E466F}" dt="2023-12-01T17:55:39.653" v="64" actId="12563"/>
        <pc:sldMkLst>
          <pc:docMk/>
          <pc:sldMk cId="3282313165" sldId="290"/>
        </pc:sldMkLst>
      </pc:sldChg>
      <pc:sldChg chg="modTransition">
        <pc:chgData name="Kevin Stilts" userId="99c6032548666723" providerId="LiveId" clId="{2A45B321-7AAA-6740-8445-83B71B8E466F}" dt="2023-12-01T17:54:44.374" v="52" actId="12563"/>
        <pc:sldMkLst>
          <pc:docMk/>
          <pc:sldMk cId="160537791" sldId="292"/>
        </pc:sldMkLst>
      </pc:sldChg>
      <pc:sldChg chg="modTransition">
        <pc:chgData name="Kevin Stilts" userId="99c6032548666723" providerId="LiveId" clId="{2A45B321-7AAA-6740-8445-83B71B8E466F}" dt="2023-12-01T17:56:43.010" v="78" actId="12563"/>
        <pc:sldMkLst>
          <pc:docMk/>
          <pc:sldMk cId="1788423629" sldId="293"/>
        </pc:sldMkLst>
      </pc:sldChg>
      <pc:sldChg chg="modTransition">
        <pc:chgData name="Kevin Stilts" userId="99c6032548666723" providerId="LiveId" clId="{2A45B321-7AAA-6740-8445-83B71B8E466F}" dt="2023-12-01T17:55:50.951" v="66" actId="12563"/>
        <pc:sldMkLst>
          <pc:docMk/>
          <pc:sldMk cId="1904651626" sldId="294"/>
        </pc:sldMkLst>
      </pc:sldChg>
      <pc:sldChg chg="modTransition">
        <pc:chgData name="Kevin Stilts" userId="99c6032548666723" providerId="LiveId" clId="{2A45B321-7AAA-6740-8445-83B71B8E466F}" dt="2023-12-01T17:55:57.110" v="68" actId="12563"/>
        <pc:sldMkLst>
          <pc:docMk/>
          <pc:sldMk cId="3669060314" sldId="295"/>
        </pc:sldMkLst>
      </pc:sldChg>
      <pc:sldChg chg="modTransition addAnim delAnim">
        <pc:chgData name="Kevin Stilts" userId="99c6032548666723" providerId="LiveId" clId="{2A45B321-7AAA-6740-8445-83B71B8E466F}" dt="2023-12-01T17:55:00.038" v="54" actId="12563"/>
        <pc:sldMkLst>
          <pc:docMk/>
          <pc:sldMk cId="1776466574" sldId="296"/>
        </pc:sldMkLst>
      </pc:sldChg>
      <pc:sldChg chg="addSp modSp modTransition addAnim delAnim">
        <pc:chgData name="Kevin Stilts" userId="99c6032548666723" providerId="LiveId" clId="{2A45B321-7AAA-6740-8445-83B71B8E466F}" dt="2023-12-01T17:55:12.831" v="56" actId="12563"/>
        <pc:sldMkLst>
          <pc:docMk/>
          <pc:sldMk cId="1021270252" sldId="297"/>
        </pc:sldMkLst>
        <pc:spChg chg="mod">
          <ac:chgData name="Kevin Stilts" userId="99c6032548666723" providerId="LiveId" clId="{2A45B321-7AAA-6740-8445-83B71B8E466F}" dt="2023-12-01T17:49:50.919" v="46" actId="14100"/>
          <ac:spMkLst>
            <pc:docMk/>
            <pc:sldMk cId="1021270252" sldId="297"/>
            <ac:spMk id="3" creationId="{B87394E4-B509-4C47-62B6-913FF97DA4C6}"/>
          </ac:spMkLst>
        </pc:spChg>
        <pc:spChg chg="add mod">
          <ac:chgData name="Kevin Stilts" userId="99c6032548666723" providerId="LiveId" clId="{2A45B321-7AAA-6740-8445-83B71B8E466F}" dt="2023-12-01T17:48:12.427" v="44" actId="20577"/>
          <ac:spMkLst>
            <pc:docMk/>
            <pc:sldMk cId="1021270252" sldId="297"/>
            <ac:spMk id="6" creationId="{F8E22741-473E-2134-50E5-B9803AC1B6D4}"/>
          </ac:spMkLst>
        </pc:spChg>
      </pc:sldChg>
      <pc:sldChg chg="del">
        <pc:chgData name="Kevin Stilts" userId="99c6032548666723" providerId="LiveId" clId="{2A45B321-7AAA-6740-8445-83B71B8E466F}" dt="2023-11-30T19:06:31.717" v="4" actId="2696"/>
        <pc:sldMkLst>
          <pc:docMk/>
          <pc:sldMk cId="881966228" sldId="298"/>
        </pc:sldMkLst>
      </pc:sldChg>
      <pc:sldChg chg="modSp">
        <pc:chgData name="Kevin Stilts" userId="99c6032548666723" providerId="LiveId" clId="{2A45B321-7AAA-6740-8445-83B71B8E466F}" dt="2023-11-30T19:08:39.596" v="17" actId="22"/>
        <pc:sldMkLst>
          <pc:docMk/>
          <pc:sldMk cId="3954695501" sldId="300"/>
        </pc:sldMkLst>
        <pc:spChg chg="mod">
          <ac:chgData name="Kevin Stilts" userId="99c6032548666723" providerId="LiveId" clId="{2A45B321-7AAA-6740-8445-83B71B8E466F}" dt="2023-11-30T19:08:39.596" v="17" actId="22"/>
          <ac:spMkLst>
            <pc:docMk/>
            <pc:sldMk cId="3954695501" sldId="300"/>
            <ac:spMk id="3" creationId="{2E7B68CA-9B94-59D6-0C04-78827F5CCBE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324A822-AE6D-474A-865E-26038CF9A0FE}" type="datetimeFigureOut">
              <a:rPr lang="en-US" smtClean="0"/>
              <a:t>12/1/2023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EB22A7F-6386-4B37-8C39-62096A4E8E8F}" type="slidenum">
              <a:rPr lang="en-US" smtClean="0"/>
              <a:t>‹#›</a:t>
            </a:fld>
            <a:endParaRPr lang="en-US"/>
          </a:p>
        </p:txBody>
      </p:sp>
    </p:spTree>
    <p:extLst>
      <p:ext uri="{BB962C8B-B14F-4D97-AF65-F5344CB8AC3E}">
        <p14:creationId xmlns:p14="http://schemas.microsoft.com/office/powerpoint/2010/main" val="16124213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dirty="0"/>
              <a:t>Fornication (</a:t>
            </a:r>
            <a:r>
              <a:rPr lang="en-US" sz="1200" dirty="0" err="1"/>
              <a:t>porneia</a:t>
            </a:r>
            <a:r>
              <a:rPr lang="en-US" sz="1200" dirty="0"/>
              <a:t>): including (but not limited to) adultery, premarital sex, homosexuality, bestiality, incest, and prostitution</a:t>
            </a:r>
          </a:p>
          <a:p>
            <a:pPr>
              <a:lnSpc>
                <a:spcPct val="100000"/>
              </a:lnSpc>
              <a:spcBef>
                <a:spcPts val="0"/>
              </a:spcBef>
              <a:spcAft>
                <a:spcPts val="600"/>
              </a:spcAft>
            </a:pPr>
            <a:r>
              <a:rPr lang="en-US" sz="1200" dirty="0"/>
              <a:t>Uncleanness: moral impurity, pursuit of sensuality, the impurity of lustful, luxurious, profligate living</a:t>
            </a:r>
          </a:p>
          <a:p>
            <a:pPr>
              <a:lnSpc>
                <a:spcPct val="100000"/>
              </a:lnSpc>
              <a:spcBef>
                <a:spcPts val="0"/>
              </a:spcBef>
              <a:spcAft>
                <a:spcPts val="600"/>
              </a:spcAft>
            </a:pPr>
            <a:r>
              <a:rPr lang="en-US" sz="1200" dirty="0"/>
              <a:t>Passion: depraved, inordinate affection/lusts, inc. pornography</a:t>
            </a:r>
          </a:p>
          <a:p>
            <a:pPr>
              <a:lnSpc>
                <a:spcPct val="100000"/>
              </a:lnSpc>
              <a:spcBef>
                <a:spcPts val="0"/>
              </a:spcBef>
              <a:spcAft>
                <a:spcPts val="600"/>
              </a:spcAft>
            </a:pPr>
            <a:r>
              <a:rPr lang="en-US" sz="1200" dirty="0"/>
              <a:t>Evil Desire – strong urges for evil, esp. in a sexual way</a:t>
            </a:r>
          </a:p>
          <a:p>
            <a:pPr>
              <a:lnSpc>
                <a:spcPct val="100000"/>
              </a:lnSpc>
              <a:spcBef>
                <a:spcPts val="0"/>
              </a:spcBef>
              <a:spcAft>
                <a:spcPts val="600"/>
              </a:spcAft>
            </a:pPr>
            <a:r>
              <a:rPr lang="en-US" sz="1200" dirty="0"/>
              <a:t>Covetousness, greed – desire for worldly things, putting material things before God (idolatry)</a:t>
            </a:r>
          </a:p>
          <a:p>
            <a:pPr>
              <a:lnSpc>
                <a:spcPct val="100000"/>
              </a:lnSpc>
              <a:spcBef>
                <a:spcPts val="0"/>
              </a:spcBef>
              <a:spcAft>
                <a:spcPts val="600"/>
              </a:spcAft>
            </a:pPr>
            <a:r>
              <a:rPr lang="en-US" sz="1200" dirty="0"/>
              <a:t>Anger - movement or agitation of the soul, impulse, desire, violent emotion</a:t>
            </a:r>
          </a:p>
          <a:p>
            <a:pPr>
              <a:lnSpc>
                <a:spcPct val="100000"/>
              </a:lnSpc>
              <a:spcBef>
                <a:spcPts val="0"/>
              </a:spcBef>
              <a:spcAft>
                <a:spcPts val="600"/>
              </a:spcAft>
            </a:pPr>
            <a:r>
              <a:rPr lang="en-US" sz="1200" dirty="0"/>
              <a:t>Wrath - passion, heat, anger forthwith boiling up and soon subsiding again </a:t>
            </a:r>
          </a:p>
          <a:p>
            <a:pPr>
              <a:lnSpc>
                <a:spcPct val="100000"/>
              </a:lnSpc>
              <a:spcBef>
                <a:spcPts val="0"/>
              </a:spcBef>
              <a:spcAft>
                <a:spcPts val="600"/>
              </a:spcAft>
            </a:pPr>
            <a:r>
              <a:rPr lang="en-US" sz="1200" dirty="0"/>
              <a:t>Malice - malignity, ill-will, desire to injure; wickedness, depravity</a:t>
            </a:r>
          </a:p>
          <a:p>
            <a:pPr>
              <a:lnSpc>
                <a:spcPct val="100000"/>
              </a:lnSpc>
              <a:spcBef>
                <a:spcPts val="0"/>
              </a:spcBef>
              <a:spcAft>
                <a:spcPts val="600"/>
              </a:spcAft>
            </a:pPr>
            <a:r>
              <a:rPr lang="en-US" sz="1200" dirty="0"/>
              <a:t>Blasphemy - slander, detraction, speech injurious to another’s good name</a:t>
            </a:r>
          </a:p>
          <a:p>
            <a:pPr>
              <a:lnSpc>
                <a:spcPct val="100000"/>
              </a:lnSpc>
              <a:spcBef>
                <a:spcPts val="0"/>
              </a:spcBef>
              <a:spcAft>
                <a:spcPts val="600"/>
              </a:spcAft>
            </a:pPr>
            <a:r>
              <a:rPr lang="en-US" sz="1200" dirty="0"/>
              <a:t>Filthy language - foul speaking, low and obscene speech, dirty jokes</a:t>
            </a:r>
          </a:p>
          <a:p>
            <a:pPr>
              <a:lnSpc>
                <a:spcPct val="100000"/>
              </a:lnSpc>
              <a:spcBef>
                <a:spcPts val="0"/>
              </a:spcBef>
              <a:spcAft>
                <a:spcPts val="600"/>
              </a:spcAft>
            </a:pPr>
            <a:r>
              <a:rPr lang="en-US" sz="1200" dirty="0"/>
              <a:t>Lying - to speak deliberate falsehoods; to deceive one by a lie</a:t>
            </a:r>
          </a:p>
          <a:p>
            <a:endParaRPr lang="en-US" dirty="0"/>
          </a:p>
        </p:txBody>
      </p:sp>
      <p:sp>
        <p:nvSpPr>
          <p:cNvPr id="4" name="Slide Number Placeholder 3"/>
          <p:cNvSpPr>
            <a:spLocks noGrp="1"/>
          </p:cNvSpPr>
          <p:nvPr>
            <p:ph type="sldNum" sz="quarter" idx="5"/>
          </p:nvPr>
        </p:nvSpPr>
        <p:spPr/>
        <p:txBody>
          <a:bodyPr/>
          <a:lstStyle/>
          <a:p>
            <a:fld id="{0EB22A7F-6386-4B37-8C39-62096A4E8E8F}" type="slidenum">
              <a:rPr lang="en-US" smtClean="0"/>
              <a:t>10</a:t>
            </a:fld>
            <a:endParaRPr lang="en-US"/>
          </a:p>
        </p:txBody>
      </p:sp>
    </p:spTree>
    <p:extLst>
      <p:ext uri="{BB962C8B-B14F-4D97-AF65-F5344CB8AC3E}">
        <p14:creationId xmlns:p14="http://schemas.microsoft.com/office/powerpoint/2010/main" val="296298408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0"/>
              </a:spcBef>
              <a:spcAft>
                <a:spcPts val="600"/>
              </a:spcAft>
            </a:pPr>
            <a:r>
              <a:rPr lang="en-US" sz="1200" dirty="0"/>
              <a:t>Adultery/Fornication: Unfaithfulness in marriage as well as the wider variety of sexual sins that include incest, homosexuality and sexual lust</a:t>
            </a:r>
          </a:p>
          <a:p>
            <a:pPr>
              <a:lnSpc>
                <a:spcPct val="100000"/>
              </a:lnSpc>
              <a:spcBef>
                <a:spcPts val="0"/>
              </a:spcBef>
              <a:spcAft>
                <a:spcPts val="600"/>
              </a:spcAft>
            </a:pPr>
            <a:r>
              <a:rPr lang="en-US" sz="1200" dirty="0"/>
              <a:t>Uncleanness: things that were dirty, impure, coarse or vulgar esp. in sexuality</a:t>
            </a:r>
          </a:p>
          <a:p>
            <a:pPr>
              <a:lnSpc>
                <a:spcPct val="100000"/>
              </a:lnSpc>
              <a:spcBef>
                <a:spcPts val="0"/>
              </a:spcBef>
              <a:spcAft>
                <a:spcPts val="600"/>
              </a:spcAft>
            </a:pPr>
            <a:r>
              <a:rPr lang="en-US" sz="1200" dirty="0"/>
              <a:t>Lewdness: wanton acts or manners, as ﬁlthy words, indecent bodily movements, unchaste handling of males and females, etc. including immodest dress, mixed swimming, dancing, dirty talk and jokes</a:t>
            </a:r>
          </a:p>
          <a:p>
            <a:pPr>
              <a:lnSpc>
                <a:spcPct val="100000"/>
              </a:lnSpc>
              <a:spcBef>
                <a:spcPts val="0"/>
              </a:spcBef>
              <a:spcAft>
                <a:spcPts val="600"/>
              </a:spcAft>
            </a:pPr>
            <a:r>
              <a:rPr lang="en-US" sz="1200" dirty="0"/>
              <a:t>Idolatry: worshipping something or someone other than the true God.</a:t>
            </a:r>
          </a:p>
          <a:p>
            <a:pPr>
              <a:lnSpc>
                <a:spcPct val="100000"/>
              </a:lnSpc>
              <a:spcBef>
                <a:spcPts val="0"/>
              </a:spcBef>
              <a:spcAft>
                <a:spcPts val="600"/>
              </a:spcAft>
            </a:pPr>
            <a:r>
              <a:rPr lang="en-US" sz="1200" dirty="0"/>
              <a:t>Sorcery: not wizards &amp; wands: drug use, any drug to manipulate one’s state of consciousness Hatred: Enmity/hatred/fierce opposition</a:t>
            </a:r>
          </a:p>
          <a:p>
            <a:pPr>
              <a:lnSpc>
                <a:spcPct val="100000"/>
              </a:lnSpc>
              <a:spcBef>
                <a:spcPts val="0"/>
              </a:spcBef>
              <a:spcAft>
                <a:spcPts val="600"/>
              </a:spcAft>
            </a:pPr>
            <a:r>
              <a:rPr lang="en-US" sz="1200" dirty="0"/>
              <a:t>Contentions: strife, variance, to be at odds, to quarrel over things</a:t>
            </a:r>
          </a:p>
          <a:p>
            <a:pPr>
              <a:lnSpc>
                <a:spcPct val="100000"/>
              </a:lnSpc>
              <a:spcBef>
                <a:spcPts val="0"/>
              </a:spcBef>
              <a:spcAft>
                <a:spcPts val="600"/>
              </a:spcAft>
            </a:pPr>
            <a:r>
              <a:rPr lang="en-US" sz="1200" dirty="0"/>
              <a:t>Jealousies:  feeling of anger and disappointment at someone else’s success or good fortune</a:t>
            </a:r>
          </a:p>
          <a:p>
            <a:pPr>
              <a:lnSpc>
                <a:spcPct val="100000"/>
              </a:lnSpc>
              <a:spcBef>
                <a:spcPts val="0"/>
              </a:spcBef>
              <a:spcAft>
                <a:spcPts val="600"/>
              </a:spcAft>
            </a:pPr>
            <a:r>
              <a:rPr lang="en-US" sz="1200" dirty="0"/>
              <a:t>Outbursts of wrath: hot-tempered</a:t>
            </a:r>
          </a:p>
          <a:p>
            <a:endParaRPr lang="en-US" dirty="0"/>
          </a:p>
        </p:txBody>
      </p:sp>
      <p:sp>
        <p:nvSpPr>
          <p:cNvPr id="4" name="Slide Number Placeholder 3"/>
          <p:cNvSpPr>
            <a:spLocks noGrp="1"/>
          </p:cNvSpPr>
          <p:nvPr>
            <p:ph type="sldNum" sz="quarter" idx="5"/>
          </p:nvPr>
        </p:nvSpPr>
        <p:spPr/>
        <p:txBody>
          <a:bodyPr/>
          <a:lstStyle/>
          <a:p>
            <a:fld id="{0EB22A7F-6386-4B37-8C39-62096A4E8E8F}" type="slidenum">
              <a:rPr lang="en-US" smtClean="0"/>
              <a:t>13</a:t>
            </a:fld>
            <a:endParaRPr lang="en-US"/>
          </a:p>
        </p:txBody>
      </p:sp>
    </p:spTree>
    <p:extLst>
      <p:ext uri="{BB962C8B-B14F-4D97-AF65-F5344CB8AC3E}">
        <p14:creationId xmlns:p14="http://schemas.microsoft.com/office/powerpoint/2010/main" val="3557260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0EB22A7F-6386-4B37-8C39-62096A4E8E8F}" type="slidenum">
              <a:rPr lang="en-US" smtClean="0"/>
              <a:t>15</a:t>
            </a:fld>
            <a:endParaRPr lang="en-US"/>
          </a:p>
        </p:txBody>
      </p:sp>
    </p:spTree>
    <p:extLst>
      <p:ext uri="{BB962C8B-B14F-4D97-AF65-F5344CB8AC3E}">
        <p14:creationId xmlns:p14="http://schemas.microsoft.com/office/powerpoint/2010/main" val="31002520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320040969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39342810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52847177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75699204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528FC5F6-F338-4AE4-BB23-26385BCFC423}" type="datetimeFigureOut">
              <a:rPr lang="en-US" smtClean="0"/>
              <a:t>12/1/2023</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08390424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892543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373228550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101238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22702036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31847118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82936195-1EDE-4D20-BA6F-3E58F13E3733}" type="datetimeFigureOut">
              <a:rPr lang="en-US" smtClean="0"/>
              <a:t>12/1/2023</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5DF91104-D5A9-4C67-80EF-D0726E863049}" type="slidenum">
              <a:rPr lang="en-US" smtClean="0"/>
              <a:t>‹#›</a:t>
            </a:fld>
            <a:endParaRPr lang="en-US"/>
          </a:p>
        </p:txBody>
      </p:sp>
    </p:spTree>
    <p:extLst>
      <p:ext uri="{BB962C8B-B14F-4D97-AF65-F5344CB8AC3E}">
        <p14:creationId xmlns:p14="http://schemas.microsoft.com/office/powerpoint/2010/main" val="32958753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marL="228600" indent="-228600">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528FC5F6-F338-4AE4-BB23-26385BCFC423}" type="datetimeFigureOut">
              <a:rPr lang="en-US" smtClean="0"/>
              <a:t>12/1/2023</a:t>
            </a:fld>
            <a:endParaRPr lang="en-US" dirty="0"/>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dirty="0"/>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221799019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lvl1pPr>
              <a:defRPr>
                <a:solidFill>
                  <a:schemeClr val="tx2"/>
                </a:solidFill>
              </a:defRPr>
            </a:lvl1pPr>
          </a:lstStyle>
          <a:p>
            <a:fld id="{82936195-1EDE-4D20-BA6F-3E58F13E3733}" type="datetimeFigureOut">
              <a:rPr lang="en-US" smtClean="0"/>
              <a:t>12/1/2023</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5DF91104-D5A9-4C67-80EF-D0726E863049}" type="slidenum">
              <a:rPr lang="en-US" smtClean="0"/>
              <a:t>‹#›</a:t>
            </a:fld>
            <a:endParaRPr lang="en-US"/>
          </a:p>
        </p:txBody>
      </p:sp>
    </p:spTree>
    <p:extLst>
      <p:ext uri="{BB962C8B-B14F-4D97-AF65-F5344CB8AC3E}">
        <p14:creationId xmlns:p14="http://schemas.microsoft.com/office/powerpoint/2010/main" val="1194498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18026624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29177664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5" name="Footer Placeholder 4"/>
          <p:cNvSpPr>
            <a:spLocks noGrp="1"/>
          </p:cNvSpPr>
          <p:nvPr>
            <p:ph type="ftr" sz="quarter" idx="11"/>
          </p:nvPr>
        </p:nvSpPr>
        <p:spPr>
          <a:xfrm>
            <a:off x="3686185" y="6459785"/>
            <a:ext cx="4822804"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835603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153779"/>
          </a:xfrm>
        </p:spPr>
        <p:txBody>
          <a:bodyPr/>
          <a:lstStyle/>
          <a:p>
            <a:r>
              <a:rPr lang="en-US" dirty="0"/>
              <a:t>Click to edit Master title style</a:t>
            </a:r>
          </a:p>
        </p:txBody>
      </p:sp>
      <p:sp>
        <p:nvSpPr>
          <p:cNvPr id="3" name="Content Placeholder 2"/>
          <p:cNvSpPr>
            <a:spLocks noGrp="1"/>
          </p:cNvSpPr>
          <p:nvPr>
            <p:ph sz="half" idx="1"/>
          </p:nvPr>
        </p:nvSpPr>
        <p:spPr>
          <a:xfrm>
            <a:off x="212009" y="1845734"/>
            <a:ext cx="5823029" cy="4023359"/>
          </a:xfrm>
        </p:spPr>
        <p:txBody>
          <a:bodyPr/>
          <a:lstStyle>
            <a:lvl1pPr marL="227013" indent="-22701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217919" y="1845735"/>
            <a:ext cx="5823029" cy="4023360"/>
          </a:xfrm>
        </p:spPr>
        <p:txBody>
          <a:bodyPr/>
          <a:lstStyle>
            <a:lvl1pPr marL="227013" indent="-227013">
              <a:buFont typeface="Arial" panose="020B0604020202020204" pitchFamily="34" charset="0"/>
              <a:buChar char="•"/>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12227840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lumMod val="9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3013603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4" name="Footer Placeholder 3"/>
          <p:cNvSpPr>
            <a:spLocks noGrp="1"/>
          </p:cNvSpPr>
          <p:nvPr>
            <p:ph type="ftr" sz="quarter" idx="11"/>
          </p:nvPr>
        </p:nvSpPr>
        <p:spPr>
          <a:xfrm>
            <a:off x="3686185" y="6459785"/>
            <a:ext cx="4822804"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7621256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a:xfrm>
            <a:off x="1097280" y="6459785"/>
            <a:ext cx="2472271" cy="365125"/>
          </a:xfrm>
          <a:prstGeom prst="rect">
            <a:avLst/>
          </a:prstGeom>
        </p:spPr>
        <p:txBody>
          <a:bodyPr/>
          <a:lstStyle/>
          <a:p>
            <a:fld id="{82936195-1EDE-4D20-BA6F-3E58F13E3733}" type="datetimeFigureOut">
              <a:rPr lang="en-US" smtClean="0"/>
              <a:t>12/1/2023</a:t>
            </a:fld>
            <a:endParaRPr lang="en-US"/>
          </a:p>
        </p:txBody>
      </p:sp>
      <p:sp>
        <p:nvSpPr>
          <p:cNvPr id="8" name="Footer Placeholder 7"/>
          <p:cNvSpPr>
            <a:spLocks noGrp="1"/>
          </p:cNvSpPr>
          <p:nvPr>
            <p:ph type="ftr" sz="quarter" idx="11"/>
          </p:nvPr>
        </p:nvSpPr>
        <p:spPr>
          <a:xfrm>
            <a:off x="3686185" y="6459785"/>
            <a:ext cx="4822804" cy="365125"/>
          </a:xfrm>
          <a:prstGeom prst="rect">
            <a:avLst/>
          </a:prstGeom>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a:xfrm>
            <a:off x="9900458" y="6459785"/>
            <a:ext cx="1312025" cy="365125"/>
          </a:xfrm>
          <a:prstGeom prst="rect">
            <a:avLst/>
          </a:prstGeom>
        </p:spPr>
        <p:txBody>
          <a:bodyPr/>
          <a:lstStyle/>
          <a:p>
            <a:fld id="{5DF91104-D5A9-4C67-80EF-D0726E863049}" type="slidenum">
              <a:rPr lang="en-US" smtClean="0"/>
              <a:t>‹#›</a:t>
            </a:fld>
            <a:endParaRPr lang="en-US"/>
          </a:p>
        </p:txBody>
      </p:sp>
    </p:spTree>
    <p:extLst>
      <p:ext uri="{BB962C8B-B14F-4D97-AF65-F5344CB8AC3E}">
        <p14:creationId xmlns:p14="http://schemas.microsoft.com/office/powerpoint/2010/main" val="11971022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4050791" cy="68580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a:prstGeom prst="rect">
            <a:avLst/>
          </a:prstGeom>
        </p:spPr>
        <p:txBody>
          <a:bodyPr/>
          <a:lstStyle>
            <a:lvl1pPr algn="l">
              <a:defRPr/>
            </a:lvl1pPr>
          </a:lstStyle>
          <a:p>
            <a:fld id="{82936195-1EDE-4D20-BA6F-3E58F13E3733}" type="datetimeFigureOut">
              <a:rPr lang="en-US" smtClean="0"/>
              <a:t>12/1/2023</a:t>
            </a:fld>
            <a:endParaRPr lang="en-US"/>
          </a:p>
        </p:txBody>
      </p:sp>
      <p:sp>
        <p:nvSpPr>
          <p:cNvPr id="6" name="Footer Placeholder 5"/>
          <p:cNvSpPr>
            <a:spLocks noGrp="1"/>
          </p:cNvSpPr>
          <p:nvPr>
            <p:ph type="ftr" sz="quarter" idx="11"/>
          </p:nvPr>
        </p:nvSpPr>
        <p:spPr>
          <a:xfrm>
            <a:off x="4800600" y="6459785"/>
            <a:ext cx="4648200" cy="365125"/>
          </a:xfrm>
          <a:prstGeom prst="rect">
            <a:avLst/>
          </a:prstGeo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5DF91104-D5A9-4C67-80EF-D0726E863049}" type="slidenum">
              <a:rPr lang="en-US" smtClean="0"/>
              <a:t>‹#›</a:t>
            </a:fld>
            <a:endParaRPr lang="en-US"/>
          </a:p>
        </p:txBody>
      </p:sp>
    </p:spTree>
    <p:extLst>
      <p:ext uri="{BB962C8B-B14F-4D97-AF65-F5344CB8AC3E}">
        <p14:creationId xmlns:p14="http://schemas.microsoft.com/office/powerpoint/2010/main" val="2139659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chemeClr val="tx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1">
              <a:lumMod val="50000"/>
              <a:lumOff val="5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1097280" y="6459785"/>
            <a:ext cx="2472271" cy="365125"/>
          </a:xfrm>
          <a:prstGeom prst="rect">
            <a:avLst/>
          </a:prstGeom>
        </p:spPr>
        <p:txBody>
          <a:bodyPr/>
          <a:lstStyle>
            <a:lvl1pPr>
              <a:defRPr>
                <a:solidFill>
                  <a:schemeClr val="tx2"/>
                </a:solidFill>
              </a:defRPr>
            </a:lvl1pPr>
          </a:lstStyle>
          <a:p>
            <a:fld id="{82936195-1EDE-4D20-BA6F-3E58F13E3733}" type="datetimeFigureOut">
              <a:rPr lang="en-US" smtClean="0"/>
              <a:t>12/1/2023</a:t>
            </a:fld>
            <a:endParaRPr lang="en-US"/>
          </a:p>
        </p:txBody>
      </p:sp>
      <p:sp>
        <p:nvSpPr>
          <p:cNvPr id="6" name="Footer Placeholder 5"/>
          <p:cNvSpPr>
            <a:spLocks noGrp="1"/>
          </p:cNvSpPr>
          <p:nvPr>
            <p:ph type="ftr" sz="quarter" idx="11"/>
          </p:nvPr>
        </p:nvSpPr>
        <p:spPr>
          <a:xfrm>
            <a:off x="3686185" y="6459785"/>
            <a:ext cx="4822804" cy="365125"/>
          </a:xfrm>
          <a:prstGeom prst="rect">
            <a:avLst/>
          </a:prstGeom>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9900458" y="6459785"/>
            <a:ext cx="1312025" cy="365125"/>
          </a:xfrm>
          <a:prstGeom prst="rect">
            <a:avLst/>
          </a:prstGeom>
        </p:spPr>
        <p:txBody>
          <a:bodyPr/>
          <a:lstStyle>
            <a:lvl1pPr>
              <a:defRPr>
                <a:solidFill>
                  <a:schemeClr val="tx2"/>
                </a:solidFill>
              </a:defRPr>
            </a:lvl1pPr>
          </a:lstStyle>
          <a:p>
            <a:fld id="{5DF91104-D5A9-4C67-80EF-D0726E863049}" type="slidenum">
              <a:rPr lang="en-US" smtClean="0"/>
              <a:t>‹#›</a:t>
            </a:fld>
            <a:endParaRPr lang="en-US"/>
          </a:p>
        </p:txBody>
      </p:sp>
    </p:spTree>
    <p:extLst>
      <p:ext uri="{BB962C8B-B14F-4D97-AF65-F5344CB8AC3E}">
        <p14:creationId xmlns:p14="http://schemas.microsoft.com/office/powerpoint/2010/main" val="2082936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9295" y="24381"/>
            <a:ext cx="11833411"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79295" y="1640547"/>
            <a:ext cx="11833411" cy="469328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p:cNvCxnSpPr>
          <p:nvPr/>
        </p:nvCxnSpPr>
        <p:spPr>
          <a:xfrm>
            <a:off x="1193532" y="147562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99561532"/>
      </p:ext>
    </p:extLst>
  </p:cSld>
  <p:clrMap bg1="dk1" tx1="lt1" bg2="dk2" tx2="lt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ctr" defTabSz="914400" rtl="0" eaLnBrk="1" latinLnBrk="0" hangingPunct="1">
        <a:lnSpc>
          <a:spcPct val="85000"/>
        </a:lnSpc>
        <a:spcBef>
          <a:spcPct val="0"/>
        </a:spcBef>
        <a:buNone/>
        <a:defRPr sz="4400" kern="1200" spc="-50" baseline="0">
          <a:solidFill>
            <a:schemeClr val="tx1">
              <a:lumMod val="75000"/>
              <a:lumOff val="25000"/>
            </a:schemeClr>
          </a:solidFill>
          <a:latin typeface="Cambria" panose="02040503050406030204" pitchFamily="18" charset="0"/>
          <a:ea typeface="Cambria" panose="02040503050406030204" pitchFamily="18" charset="0"/>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1">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bg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79295" y="24381"/>
            <a:ext cx="11833411" cy="1450757"/>
          </a:xfrm>
          <a:prstGeom prst="rect">
            <a:avLst/>
          </a:prstGeom>
        </p:spPr>
        <p:txBody>
          <a:bodyPr vert="horz" lIns="91440" tIns="45720" rIns="91440" bIns="45720" rtlCol="0" anchor="b">
            <a:normAutofit/>
          </a:bodyPr>
          <a:lstStyle/>
          <a:p>
            <a:r>
              <a:rPr lang="en-US" dirty="0"/>
              <a:t>Click to edit Master title style</a:t>
            </a:r>
          </a:p>
        </p:txBody>
      </p:sp>
      <p:sp>
        <p:nvSpPr>
          <p:cNvPr id="3" name="Text Placeholder 2"/>
          <p:cNvSpPr>
            <a:spLocks noGrp="1"/>
          </p:cNvSpPr>
          <p:nvPr>
            <p:ph type="body" idx="1"/>
          </p:nvPr>
        </p:nvSpPr>
        <p:spPr>
          <a:xfrm>
            <a:off x="179295" y="1640547"/>
            <a:ext cx="11833411" cy="4693281"/>
          </a:xfrm>
          <a:prstGeom prst="rect">
            <a:avLst/>
          </a:prstGeom>
        </p:spPr>
        <p:txBody>
          <a:bodyPr vert="horz" lIns="0" tIns="45720" rIns="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10" name="Straight Connector 9"/>
          <p:cNvCxnSpPr>
            <a:cxnSpLocks/>
          </p:cNvCxnSpPr>
          <p:nvPr/>
        </p:nvCxnSpPr>
        <p:spPr>
          <a:xfrm>
            <a:off x="1193532" y="1475623"/>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81110221"/>
      </p:ext>
    </p:extLst>
  </p:cSld>
  <p:clrMap bg1="dk1" tx1="lt1" bg2="dk2" tx2="lt2" accent1="accent1" accent2="accent2" accent3="accent3" accent4="accent4" accent5="accent5" accent6="accent6" hlink="hlink" folHlink="folHlink"/>
  <p:sldLayoutIdLst>
    <p:sldLayoutId id="2147483703" r:id="rId1"/>
    <p:sldLayoutId id="2147483704" r:id="rId2"/>
    <p:sldLayoutId id="2147483705" r:id="rId3"/>
    <p:sldLayoutId id="2147483706" r:id="rId4"/>
    <p:sldLayoutId id="2147483707" r:id="rId5"/>
    <p:sldLayoutId id="2147483708" r:id="rId6"/>
    <p:sldLayoutId id="2147483709" r:id="rId7"/>
    <p:sldLayoutId id="2147483710" r:id="rId8"/>
    <p:sldLayoutId id="2147483711" r:id="rId9"/>
    <p:sldLayoutId id="2147483712" r:id="rId10"/>
    <p:sldLayoutId id="2147483713" r:id="rId11"/>
  </p:sldLayoutIdLst>
  <p:txStyles>
    <p:titleStyle>
      <a:lvl1pPr algn="ctr" defTabSz="914400" rtl="0" eaLnBrk="1" latinLnBrk="0" hangingPunct="1">
        <a:lnSpc>
          <a:spcPct val="85000"/>
        </a:lnSpc>
        <a:spcBef>
          <a:spcPct val="0"/>
        </a:spcBef>
        <a:buNone/>
        <a:defRPr sz="4400" kern="1200" spc="-50" baseline="0">
          <a:solidFill>
            <a:schemeClr val="tx1">
              <a:lumMod val="75000"/>
              <a:lumOff val="25000"/>
            </a:schemeClr>
          </a:solidFill>
          <a:latin typeface="Cambria" panose="02040503050406030204" pitchFamily="18" charset="0"/>
          <a:ea typeface="Cambria" panose="02040503050406030204" pitchFamily="18" charset="0"/>
          <a:cs typeface="+mj-cs"/>
        </a:defRPr>
      </a:lvl1pPr>
    </p:titleStyle>
    <p:bodyStyle>
      <a:lvl1pPr marL="91440" indent="-91440" algn="l" defTabSz="914400" rtl="0" eaLnBrk="1" latinLnBrk="0" hangingPunct="1">
        <a:lnSpc>
          <a:spcPct val="90000"/>
        </a:lnSpc>
        <a:spcBef>
          <a:spcPts val="1200"/>
        </a:spcBef>
        <a:spcAft>
          <a:spcPts val="200"/>
        </a:spcAft>
        <a:buClr>
          <a:schemeClr val="accent3"/>
        </a:buClr>
        <a:buSzPct val="100000"/>
        <a:buFont typeface="Calibri" panose="020F0502020204030204" pitchFamily="34" charset="0"/>
        <a:buChar char=" "/>
        <a:defRPr sz="3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4.xml"/><Relationship Id="rId1" Type="http://schemas.openxmlformats.org/officeDocument/2006/relationships/themeOverride" Target="../theme/themeOverride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5.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4.xml"/><Relationship Id="rId1" Type="http://schemas.openxmlformats.org/officeDocument/2006/relationships/themeOverride" Target="../theme/themeOverride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3.xml"/><Relationship Id="rId1" Type="http://schemas.openxmlformats.org/officeDocument/2006/relationships/themeOverride" Target="../theme/themeOverride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9.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0.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8.xml"/></Relationships>
</file>

<file path=ppt/slides/_rels/slide3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slideLayout" Target="../slideLayouts/slideLayout13.xml"/><Relationship Id="rId1" Type="http://schemas.openxmlformats.org/officeDocument/2006/relationships/themeOverride" Target="../theme/themeOverride3.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3FD1-304B-B5C3-4EFC-72780D370B1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A5CDAE-7724-76E3-53C9-72BF42F06E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5071590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9847-7B44-6DBB-E7FD-95BDD56BAB64}"/>
              </a:ext>
            </a:extLst>
          </p:cNvPr>
          <p:cNvSpPr>
            <a:spLocks noGrp="1"/>
          </p:cNvSpPr>
          <p:nvPr>
            <p:ph type="title"/>
          </p:nvPr>
        </p:nvSpPr>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B87394E4-B509-4C47-62B6-913FF97DA4C6}"/>
              </a:ext>
            </a:extLst>
          </p:cNvPr>
          <p:cNvSpPr>
            <a:spLocks noGrp="1"/>
          </p:cNvSpPr>
          <p:nvPr>
            <p:ph sz="half" idx="1"/>
          </p:nvPr>
        </p:nvSpPr>
        <p:spPr/>
        <p:txBody>
          <a:bodyPr bIns="0">
            <a:noAutofit/>
          </a:bodyPr>
          <a:lstStyle/>
          <a:p>
            <a:r>
              <a:rPr lang="en-US" dirty="0"/>
              <a:t>Fornication</a:t>
            </a:r>
          </a:p>
          <a:p>
            <a:r>
              <a:rPr lang="en-US" dirty="0"/>
              <a:t>Uncleanness</a:t>
            </a:r>
          </a:p>
          <a:p>
            <a:r>
              <a:rPr lang="en-US" dirty="0"/>
              <a:t>Passion</a:t>
            </a:r>
          </a:p>
          <a:p>
            <a:r>
              <a:rPr lang="en-US" dirty="0"/>
              <a:t>Evil Desire</a:t>
            </a:r>
          </a:p>
          <a:p>
            <a:r>
              <a:rPr lang="en-US" dirty="0"/>
              <a:t>Covetousness</a:t>
            </a:r>
          </a:p>
          <a:p>
            <a:endParaRPr lang="en-US" dirty="0"/>
          </a:p>
        </p:txBody>
      </p:sp>
      <p:sp>
        <p:nvSpPr>
          <p:cNvPr id="15" name="Content Placeholder 14">
            <a:extLst>
              <a:ext uri="{FF2B5EF4-FFF2-40B4-BE49-F238E27FC236}">
                <a16:creationId xmlns:a16="http://schemas.microsoft.com/office/drawing/2014/main" id="{1CE25A46-9403-4998-9274-F2CF34A1C977}"/>
              </a:ext>
            </a:extLst>
          </p:cNvPr>
          <p:cNvSpPr>
            <a:spLocks noGrp="1"/>
          </p:cNvSpPr>
          <p:nvPr>
            <p:ph sz="half" idx="2"/>
          </p:nvPr>
        </p:nvSpPr>
        <p:spPr/>
        <p:txBody>
          <a:bodyPr/>
          <a:lstStyle/>
          <a:p>
            <a:r>
              <a:rPr lang="en-US" dirty="0"/>
              <a:t>Anger</a:t>
            </a:r>
          </a:p>
          <a:p>
            <a:r>
              <a:rPr lang="en-US" dirty="0"/>
              <a:t>Wrath</a:t>
            </a:r>
          </a:p>
          <a:p>
            <a:r>
              <a:rPr lang="en-US" dirty="0"/>
              <a:t>Malice</a:t>
            </a:r>
          </a:p>
          <a:p>
            <a:r>
              <a:rPr lang="en-US" dirty="0"/>
              <a:t>Blasphemy</a:t>
            </a:r>
          </a:p>
          <a:p>
            <a:r>
              <a:rPr lang="en-US" dirty="0"/>
              <a:t>Filthy language</a:t>
            </a:r>
          </a:p>
          <a:p>
            <a:r>
              <a:rPr lang="en-US" dirty="0"/>
              <a:t>Lying</a:t>
            </a:r>
          </a:p>
        </p:txBody>
      </p:sp>
    </p:spTree>
    <p:extLst>
      <p:ext uri="{BB962C8B-B14F-4D97-AF65-F5344CB8AC3E}">
        <p14:creationId xmlns:p14="http://schemas.microsoft.com/office/powerpoint/2010/main" val="1776466574"/>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
                                        <p:tgtEl>
                                          <p:spTgt spid="3">
                                            <p:txEl>
                                              <p:pRg st="4" end="4"/>
                                            </p:txEl>
                                          </p:spTgt>
                                        </p:tgtEl>
                                      </p:cBhvr>
                                    </p:animEffect>
                                    <p:anim calcmode="lin" valueType="num">
                                      <p:cBhvr>
                                        <p:cTn id="36"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15">
                                            <p:txEl>
                                              <p:pRg st="0" end="0"/>
                                            </p:txEl>
                                          </p:spTgt>
                                        </p:tgtEl>
                                        <p:attrNameLst>
                                          <p:attrName>style.visibility</p:attrName>
                                        </p:attrNameLst>
                                      </p:cBhvr>
                                      <p:to>
                                        <p:strVal val="visible"/>
                                      </p:to>
                                    </p:set>
                                    <p:animEffect transition="in" filter="fade">
                                      <p:cBhvr>
                                        <p:cTn id="42" dur="250"/>
                                        <p:tgtEl>
                                          <p:spTgt spid="15">
                                            <p:txEl>
                                              <p:pRg st="0" end="0"/>
                                            </p:txEl>
                                          </p:spTgt>
                                        </p:tgtEl>
                                      </p:cBhvr>
                                    </p:animEffect>
                                    <p:anim calcmode="lin" valueType="num">
                                      <p:cBhvr>
                                        <p:cTn id="43" dur="25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44" dur="25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15">
                                            <p:txEl>
                                              <p:pRg st="1" end="1"/>
                                            </p:txEl>
                                          </p:spTgt>
                                        </p:tgtEl>
                                        <p:attrNameLst>
                                          <p:attrName>style.visibility</p:attrName>
                                        </p:attrNameLst>
                                      </p:cBhvr>
                                      <p:to>
                                        <p:strVal val="visible"/>
                                      </p:to>
                                    </p:set>
                                    <p:animEffect transition="in" filter="fade">
                                      <p:cBhvr>
                                        <p:cTn id="49" dur="250"/>
                                        <p:tgtEl>
                                          <p:spTgt spid="15">
                                            <p:txEl>
                                              <p:pRg st="1" end="1"/>
                                            </p:txEl>
                                          </p:spTgt>
                                        </p:tgtEl>
                                      </p:cBhvr>
                                    </p:animEffect>
                                    <p:anim calcmode="lin" valueType="num">
                                      <p:cBhvr>
                                        <p:cTn id="50" dur="250" fill="hold"/>
                                        <p:tgtEl>
                                          <p:spTgt spid="15">
                                            <p:txEl>
                                              <p:pRg st="1" end="1"/>
                                            </p:txEl>
                                          </p:spTgt>
                                        </p:tgtEl>
                                        <p:attrNameLst>
                                          <p:attrName>ppt_x</p:attrName>
                                        </p:attrNameLst>
                                      </p:cBhvr>
                                      <p:tavLst>
                                        <p:tav tm="0">
                                          <p:val>
                                            <p:strVal val="#ppt_x"/>
                                          </p:val>
                                        </p:tav>
                                        <p:tav tm="100000">
                                          <p:val>
                                            <p:strVal val="#ppt_x"/>
                                          </p:val>
                                        </p:tav>
                                      </p:tavLst>
                                    </p:anim>
                                    <p:anim calcmode="lin" valueType="num">
                                      <p:cBhvr>
                                        <p:cTn id="51" dur="250" fill="hold"/>
                                        <p:tgtEl>
                                          <p:spTgt spid="1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15">
                                            <p:txEl>
                                              <p:pRg st="2" end="2"/>
                                            </p:txEl>
                                          </p:spTgt>
                                        </p:tgtEl>
                                        <p:attrNameLst>
                                          <p:attrName>style.visibility</p:attrName>
                                        </p:attrNameLst>
                                      </p:cBhvr>
                                      <p:to>
                                        <p:strVal val="visible"/>
                                      </p:to>
                                    </p:set>
                                    <p:animEffect transition="in" filter="fade">
                                      <p:cBhvr>
                                        <p:cTn id="56" dur="250"/>
                                        <p:tgtEl>
                                          <p:spTgt spid="15">
                                            <p:txEl>
                                              <p:pRg st="2" end="2"/>
                                            </p:txEl>
                                          </p:spTgt>
                                        </p:tgtEl>
                                      </p:cBhvr>
                                    </p:animEffect>
                                    <p:anim calcmode="lin" valueType="num">
                                      <p:cBhvr>
                                        <p:cTn id="57" dur="25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58" dur="25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15">
                                            <p:txEl>
                                              <p:pRg st="3" end="3"/>
                                            </p:txEl>
                                          </p:spTgt>
                                        </p:tgtEl>
                                        <p:attrNameLst>
                                          <p:attrName>style.visibility</p:attrName>
                                        </p:attrNameLst>
                                      </p:cBhvr>
                                      <p:to>
                                        <p:strVal val="visible"/>
                                      </p:to>
                                    </p:set>
                                    <p:animEffect transition="in" filter="fade">
                                      <p:cBhvr>
                                        <p:cTn id="63" dur="250"/>
                                        <p:tgtEl>
                                          <p:spTgt spid="15">
                                            <p:txEl>
                                              <p:pRg st="3" end="3"/>
                                            </p:txEl>
                                          </p:spTgt>
                                        </p:tgtEl>
                                      </p:cBhvr>
                                    </p:animEffect>
                                    <p:anim calcmode="lin" valueType="num">
                                      <p:cBhvr>
                                        <p:cTn id="64" dur="250" fill="hold"/>
                                        <p:tgtEl>
                                          <p:spTgt spid="15">
                                            <p:txEl>
                                              <p:pRg st="3" end="3"/>
                                            </p:txEl>
                                          </p:spTgt>
                                        </p:tgtEl>
                                        <p:attrNameLst>
                                          <p:attrName>ppt_x</p:attrName>
                                        </p:attrNameLst>
                                      </p:cBhvr>
                                      <p:tavLst>
                                        <p:tav tm="0">
                                          <p:val>
                                            <p:strVal val="#ppt_x"/>
                                          </p:val>
                                        </p:tav>
                                        <p:tav tm="100000">
                                          <p:val>
                                            <p:strVal val="#ppt_x"/>
                                          </p:val>
                                        </p:tav>
                                      </p:tavLst>
                                    </p:anim>
                                    <p:anim calcmode="lin" valueType="num">
                                      <p:cBhvr>
                                        <p:cTn id="65" dur="250" fill="hold"/>
                                        <p:tgtEl>
                                          <p:spTgt spid="1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15">
                                            <p:txEl>
                                              <p:pRg st="4" end="4"/>
                                            </p:txEl>
                                          </p:spTgt>
                                        </p:tgtEl>
                                        <p:attrNameLst>
                                          <p:attrName>style.visibility</p:attrName>
                                        </p:attrNameLst>
                                      </p:cBhvr>
                                      <p:to>
                                        <p:strVal val="visible"/>
                                      </p:to>
                                    </p:set>
                                    <p:animEffect transition="in" filter="fade">
                                      <p:cBhvr>
                                        <p:cTn id="70" dur="250"/>
                                        <p:tgtEl>
                                          <p:spTgt spid="15">
                                            <p:txEl>
                                              <p:pRg st="4" end="4"/>
                                            </p:txEl>
                                          </p:spTgt>
                                        </p:tgtEl>
                                      </p:cBhvr>
                                    </p:animEffect>
                                    <p:anim calcmode="lin" valueType="num">
                                      <p:cBhvr>
                                        <p:cTn id="71" dur="25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72" dur="25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15">
                                            <p:txEl>
                                              <p:pRg st="5" end="5"/>
                                            </p:txEl>
                                          </p:spTgt>
                                        </p:tgtEl>
                                        <p:attrNameLst>
                                          <p:attrName>style.visibility</p:attrName>
                                        </p:attrNameLst>
                                      </p:cBhvr>
                                      <p:to>
                                        <p:strVal val="visible"/>
                                      </p:to>
                                    </p:set>
                                    <p:animEffect transition="in" filter="fade">
                                      <p:cBhvr>
                                        <p:cTn id="77" dur="250"/>
                                        <p:tgtEl>
                                          <p:spTgt spid="15">
                                            <p:txEl>
                                              <p:pRg st="5" end="5"/>
                                            </p:txEl>
                                          </p:spTgt>
                                        </p:tgtEl>
                                      </p:cBhvr>
                                    </p:animEffect>
                                    <p:anim calcmode="lin" valueType="num">
                                      <p:cBhvr>
                                        <p:cTn id="78" dur="250" fill="hold"/>
                                        <p:tgtEl>
                                          <p:spTgt spid="15">
                                            <p:txEl>
                                              <p:pRg st="5" end="5"/>
                                            </p:txEl>
                                          </p:spTgt>
                                        </p:tgtEl>
                                        <p:attrNameLst>
                                          <p:attrName>ppt_x</p:attrName>
                                        </p:attrNameLst>
                                      </p:cBhvr>
                                      <p:tavLst>
                                        <p:tav tm="0">
                                          <p:val>
                                            <p:strVal val="#ppt_x"/>
                                          </p:val>
                                        </p:tav>
                                        <p:tav tm="100000">
                                          <p:val>
                                            <p:strVal val="#ppt_x"/>
                                          </p:val>
                                        </p:tav>
                                      </p:tavLst>
                                    </p:anim>
                                    <p:anim calcmode="lin" valueType="num">
                                      <p:cBhvr>
                                        <p:cTn id="79" dur="250" fill="hold"/>
                                        <p:tgtEl>
                                          <p:spTgt spid="15">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15"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47A5-9AAA-5CAF-851D-789A78AB4B50}"/>
              </a:ext>
            </a:extLst>
          </p:cNvPr>
          <p:cNvSpPr>
            <a:spLocks noGrp="1"/>
          </p:cNvSpPr>
          <p:nvPr>
            <p:ph type="title"/>
          </p:nvPr>
        </p:nvSpPr>
        <p:spPr>
          <a:xfrm>
            <a:off x="179295" y="24381"/>
            <a:ext cx="11833411" cy="1450757"/>
          </a:xfrm>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2E7B68CA-9B94-59D6-0C04-78827F5CCBEA}"/>
              </a:ext>
            </a:extLst>
          </p:cNvPr>
          <p:cNvSpPr>
            <a:spLocks noGrp="1"/>
          </p:cNvSpPr>
          <p:nvPr>
            <p:ph idx="1"/>
          </p:nvPr>
        </p:nvSpPr>
        <p:spPr>
          <a:xfrm>
            <a:off x="179295" y="1640547"/>
            <a:ext cx="11833411" cy="4693281"/>
          </a:xfrm>
        </p:spPr>
        <p:txBody>
          <a:bodyPr>
            <a:normAutofit/>
          </a:bodyPr>
          <a:lstStyle/>
          <a:p>
            <a:r>
              <a:rPr lang="en-US" dirty="0"/>
              <a:t>When we are baptized in Christ, we put to death the old man</a:t>
            </a:r>
            <a:br>
              <a:rPr lang="en-US" dirty="0"/>
            </a:br>
            <a:r>
              <a:rPr lang="en-US" dirty="0"/>
              <a:t>(Rom. 6:1-13)</a:t>
            </a:r>
          </a:p>
          <a:p>
            <a:r>
              <a:rPr lang="en-US" dirty="0"/>
              <a:t>We put off our former conduct &amp; the old man corrupt with deceitful lusts; put on the new man in true righteousness and holiness.  (Eph. 4:17-24)</a:t>
            </a:r>
          </a:p>
          <a:p>
            <a:r>
              <a:rPr lang="en-US" dirty="0"/>
              <a:t>We have put to death the old man with his deeds</a:t>
            </a:r>
          </a:p>
          <a:p>
            <a:pPr lvl="1"/>
            <a:r>
              <a:rPr lang="en-US" dirty="0"/>
              <a:t>Col. 3:5-11</a:t>
            </a:r>
          </a:p>
          <a:p>
            <a:pPr lvl="1"/>
            <a:r>
              <a:rPr lang="en-US" dirty="0"/>
              <a:t>Gal. 5:16-21</a:t>
            </a:r>
          </a:p>
        </p:txBody>
      </p:sp>
    </p:spTree>
    <p:extLst>
      <p:ext uri="{BB962C8B-B14F-4D97-AF65-F5344CB8AC3E}">
        <p14:creationId xmlns:p14="http://schemas.microsoft.com/office/powerpoint/2010/main" val="482103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fade">
                                      <p:cBhvr>
                                        <p:cTn id="7" dur="250"/>
                                        <p:tgtEl>
                                          <p:spTgt spid="3">
                                            <p:txEl>
                                              <p:pRg st="4" end="4"/>
                                            </p:txEl>
                                          </p:spTgt>
                                        </p:tgtEl>
                                      </p:cBhvr>
                                    </p:animEffect>
                                    <p:anim calcmode="lin" valueType="num">
                                      <p:cBhvr>
                                        <p:cTn id="8"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Galatians 5:16-21</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I say then: Walk in the Spirit, and you shall not fulfill the lust of the flesh.  For the flesh lusts against the Spirit, and the Spirit against the flesh; and these are contrary to one another, so that you do not do the things that you wish. But if you are led by the Spirit, you are not under the law. Now the works of the flesh are evident, which are: adultery, fornication, uncleanness, lewdness, idolatry, sorcery, hatred, contentions, jealousies, outbursts of wrath, selfish ambitions, dissensions, heresies, envy, murders, drunkenness, revelries, and the like; of which I tell you beforehand, just as I also told you in time past, that those who practice such things will not inherit the kingdom of God.</a:t>
            </a:r>
          </a:p>
        </p:txBody>
      </p:sp>
    </p:spTree>
    <p:extLst>
      <p:ext uri="{BB962C8B-B14F-4D97-AF65-F5344CB8AC3E}">
        <p14:creationId xmlns:p14="http://schemas.microsoft.com/office/powerpoint/2010/main" val="51915585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lumMod val="75000"/>
            <a:lumOff val="2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9847-7B44-6DBB-E7FD-95BDD56BAB64}"/>
              </a:ext>
            </a:extLst>
          </p:cNvPr>
          <p:cNvSpPr>
            <a:spLocks noGrp="1"/>
          </p:cNvSpPr>
          <p:nvPr>
            <p:ph type="title"/>
          </p:nvPr>
        </p:nvSpPr>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B87394E4-B509-4C47-62B6-913FF97DA4C6}"/>
              </a:ext>
            </a:extLst>
          </p:cNvPr>
          <p:cNvSpPr>
            <a:spLocks noGrp="1"/>
          </p:cNvSpPr>
          <p:nvPr>
            <p:ph sz="half" idx="1"/>
          </p:nvPr>
        </p:nvSpPr>
        <p:spPr>
          <a:xfrm>
            <a:off x="212009" y="1640548"/>
            <a:ext cx="5823029" cy="4228546"/>
          </a:xfrm>
        </p:spPr>
        <p:txBody>
          <a:bodyPr bIns="0">
            <a:noAutofit/>
          </a:bodyPr>
          <a:lstStyle/>
          <a:p>
            <a:r>
              <a:rPr lang="en-US" dirty="0"/>
              <a:t>Adultery/Fornication</a:t>
            </a:r>
          </a:p>
          <a:p>
            <a:r>
              <a:rPr lang="en-US" dirty="0"/>
              <a:t>Uncleanness</a:t>
            </a:r>
          </a:p>
          <a:p>
            <a:r>
              <a:rPr lang="en-US" dirty="0"/>
              <a:t>Lewdness</a:t>
            </a:r>
          </a:p>
          <a:p>
            <a:r>
              <a:rPr lang="en-US" dirty="0"/>
              <a:t>Idolatry</a:t>
            </a:r>
          </a:p>
          <a:p>
            <a:r>
              <a:rPr lang="en-US" dirty="0"/>
              <a:t>Sorcery</a:t>
            </a:r>
          </a:p>
          <a:p>
            <a:r>
              <a:rPr lang="en-US" dirty="0"/>
              <a:t>Contentions</a:t>
            </a:r>
          </a:p>
          <a:p>
            <a:r>
              <a:rPr lang="en-US" dirty="0"/>
              <a:t>Jealousies</a:t>
            </a:r>
          </a:p>
          <a:p>
            <a:r>
              <a:rPr lang="en-US" dirty="0"/>
              <a:t>Outbursts of wrath</a:t>
            </a:r>
          </a:p>
        </p:txBody>
      </p:sp>
      <p:sp>
        <p:nvSpPr>
          <p:cNvPr id="4" name="Content Placeholder 3">
            <a:extLst>
              <a:ext uri="{FF2B5EF4-FFF2-40B4-BE49-F238E27FC236}">
                <a16:creationId xmlns:a16="http://schemas.microsoft.com/office/drawing/2014/main" id="{32D2A3B8-ADE5-E82D-3C7D-DB013D7564F8}"/>
              </a:ext>
            </a:extLst>
          </p:cNvPr>
          <p:cNvSpPr>
            <a:spLocks noGrp="1"/>
          </p:cNvSpPr>
          <p:nvPr>
            <p:ph sz="half" idx="2"/>
          </p:nvPr>
        </p:nvSpPr>
        <p:spPr>
          <a:xfrm>
            <a:off x="6217919" y="1640546"/>
            <a:ext cx="5823029" cy="4693281"/>
          </a:xfrm>
        </p:spPr>
        <p:txBody>
          <a:bodyPr/>
          <a:lstStyle/>
          <a:p>
            <a:r>
              <a:rPr lang="en-US" dirty="0"/>
              <a:t>Selfish ambitions</a:t>
            </a:r>
          </a:p>
          <a:p>
            <a:r>
              <a:rPr lang="en-US" dirty="0"/>
              <a:t>Dissensions</a:t>
            </a:r>
          </a:p>
          <a:p>
            <a:r>
              <a:rPr lang="en-US" dirty="0"/>
              <a:t>Heresies</a:t>
            </a:r>
          </a:p>
          <a:p>
            <a:r>
              <a:rPr lang="en-US" dirty="0"/>
              <a:t>Envy</a:t>
            </a:r>
          </a:p>
          <a:p>
            <a:r>
              <a:rPr lang="en-US" dirty="0"/>
              <a:t>Murders</a:t>
            </a:r>
          </a:p>
          <a:p>
            <a:r>
              <a:rPr lang="en-US" dirty="0"/>
              <a:t>Drunkenness/Revelries</a:t>
            </a:r>
          </a:p>
          <a:p>
            <a:r>
              <a:rPr lang="en-US" dirty="0"/>
              <a:t>And the like</a:t>
            </a:r>
          </a:p>
        </p:txBody>
      </p:sp>
      <p:sp>
        <p:nvSpPr>
          <p:cNvPr id="6" name="Content Placeholder 2">
            <a:extLst>
              <a:ext uri="{FF2B5EF4-FFF2-40B4-BE49-F238E27FC236}">
                <a16:creationId xmlns:a16="http://schemas.microsoft.com/office/drawing/2014/main" id="{F8E22741-473E-2134-50E5-B9803AC1B6D4}"/>
              </a:ext>
            </a:extLst>
          </p:cNvPr>
          <p:cNvSpPr>
            <a:spLocks noGrp="1"/>
          </p:cNvSpPr>
          <p:nvPr/>
        </p:nvSpPr>
        <p:spPr>
          <a:xfrm>
            <a:off x="5641162" y="1640547"/>
            <a:ext cx="6371543" cy="4693281"/>
          </a:xfrm>
          <a:prstGeom prst="rect">
            <a:avLst/>
          </a:prstGeom>
        </p:spPr>
        <p:txBody>
          <a:bodyPr vert="horz" lIns="0" tIns="45720" rIns="0" bIns="0" rtlCol="0">
            <a:noAutofit/>
          </a:bodyPr>
          <a:lstStyle>
            <a:lvl1pPr marL="228600" indent="-228600" algn="l" defTabSz="914400" rtl="0" eaLnBrk="1" latinLnBrk="0" hangingPunct="1">
              <a:lnSpc>
                <a:spcPct val="90000"/>
              </a:lnSpc>
              <a:spcBef>
                <a:spcPts val="1200"/>
              </a:spcBef>
              <a:spcAft>
                <a:spcPts val="200"/>
              </a:spcAft>
              <a:buClr>
                <a:schemeClr val="accent3"/>
              </a:buClr>
              <a:buSzPct val="100000"/>
              <a:buFont typeface="Arial" panose="020B0604020202020204" pitchFamily="34" charset="0"/>
              <a:buChar char="•"/>
              <a:defRPr sz="3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3"/>
              </a:buClr>
              <a:buFont typeface="Calibri" pitchFamily="34" charset="0"/>
              <a:buChar char="◦"/>
              <a:defRPr sz="2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3"/>
              </a:buClr>
              <a:buFont typeface="Calibri" pitchFamily="34" charset="0"/>
              <a:buChar char="◦"/>
              <a:defRPr sz="20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3"/>
              </a:buClr>
              <a:buFont typeface="Calibri" pitchFamily="34" charset="0"/>
              <a:buChar char="◦"/>
              <a:defRPr sz="1400" kern="1200">
                <a:solidFill>
                  <a:schemeClr val="tx1">
                    <a:lumMod val="75000"/>
                    <a:lumOff val="25000"/>
                  </a:schemeClr>
                </a:solidFill>
                <a:latin typeface="+mn-lt"/>
                <a:ea typeface="+mn-ea"/>
                <a:cs typeface="+mn-cs"/>
              </a:defRPr>
            </a:lvl9pPr>
          </a:lstStyle>
          <a:p>
            <a:endParaRPr lang="en-US" dirty="0"/>
          </a:p>
        </p:txBody>
      </p:sp>
    </p:spTree>
    <p:extLst>
      <p:ext uri="{BB962C8B-B14F-4D97-AF65-F5344CB8AC3E}">
        <p14:creationId xmlns:p14="http://schemas.microsoft.com/office/powerpoint/2010/main" val="1021270252"/>
      </p:ext>
    </p:extLst>
  </p:cSld>
  <p:clrMapOvr>
    <a:overrideClrMapping bg1="dk1" tx1="lt1" bg2="dk2" tx2="lt2" accent1="accent1" accent2="accent2" accent3="accent3" accent4="accent4" accent5="accent5" accent6="accent6" hlink="hlink" folHlink="folHlink"/>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
                                        <p:tgtEl>
                                          <p:spTgt spid="3">
                                            <p:txEl>
                                              <p:pRg st="4" end="4"/>
                                            </p:txEl>
                                          </p:spTgt>
                                        </p:tgtEl>
                                      </p:cBhvr>
                                    </p:animEffect>
                                    <p:anim calcmode="lin" valueType="num">
                                      <p:cBhvr>
                                        <p:cTn id="36"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50"/>
                                        <p:tgtEl>
                                          <p:spTgt spid="3">
                                            <p:txEl>
                                              <p:pRg st="5" end="5"/>
                                            </p:txEl>
                                          </p:spTgt>
                                        </p:tgtEl>
                                      </p:cBhvr>
                                    </p:animEffect>
                                    <p:anim calcmode="lin" valueType="num">
                                      <p:cBhvr>
                                        <p:cTn id="4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50"/>
                                        <p:tgtEl>
                                          <p:spTgt spid="3">
                                            <p:txEl>
                                              <p:pRg st="6" end="6"/>
                                            </p:txEl>
                                          </p:spTgt>
                                        </p:tgtEl>
                                      </p:cBhvr>
                                    </p:animEffect>
                                    <p:anim calcmode="lin" valueType="num">
                                      <p:cBhvr>
                                        <p:cTn id="5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Effect transition="in" filter="fade">
                                      <p:cBhvr>
                                        <p:cTn id="56" dur="250"/>
                                        <p:tgtEl>
                                          <p:spTgt spid="3">
                                            <p:txEl>
                                              <p:pRg st="7" end="7"/>
                                            </p:txEl>
                                          </p:spTgt>
                                        </p:tgtEl>
                                      </p:cBhvr>
                                    </p:animEffect>
                                    <p:anim calcmode="lin" valueType="num">
                                      <p:cBhvr>
                                        <p:cTn id="57" dur="25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8" dur="25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4">
                                            <p:txEl>
                                              <p:pRg st="0" end="0"/>
                                            </p:txEl>
                                          </p:spTgt>
                                        </p:tgtEl>
                                        <p:attrNameLst>
                                          <p:attrName>style.visibility</p:attrName>
                                        </p:attrNameLst>
                                      </p:cBhvr>
                                      <p:to>
                                        <p:strVal val="visible"/>
                                      </p:to>
                                    </p:set>
                                    <p:animEffect transition="in" filter="fade">
                                      <p:cBhvr>
                                        <p:cTn id="63" dur="250"/>
                                        <p:tgtEl>
                                          <p:spTgt spid="4">
                                            <p:txEl>
                                              <p:pRg st="0" end="0"/>
                                            </p:txEl>
                                          </p:spTgt>
                                        </p:tgtEl>
                                      </p:cBhvr>
                                    </p:animEffect>
                                    <p:anim calcmode="lin" valueType="num">
                                      <p:cBhvr>
                                        <p:cTn id="64" dur="25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65" dur="25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xEl>
                                              <p:pRg st="1" end="1"/>
                                            </p:txEl>
                                          </p:spTgt>
                                        </p:tgtEl>
                                        <p:attrNameLst>
                                          <p:attrName>style.visibility</p:attrName>
                                        </p:attrNameLst>
                                      </p:cBhvr>
                                      <p:to>
                                        <p:strVal val="visible"/>
                                      </p:to>
                                    </p:set>
                                    <p:animEffect transition="in" filter="fade">
                                      <p:cBhvr>
                                        <p:cTn id="70" dur="250"/>
                                        <p:tgtEl>
                                          <p:spTgt spid="4">
                                            <p:txEl>
                                              <p:pRg st="1" end="1"/>
                                            </p:txEl>
                                          </p:spTgt>
                                        </p:tgtEl>
                                      </p:cBhvr>
                                    </p:animEffect>
                                    <p:anim calcmode="lin" valueType="num">
                                      <p:cBhvr>
                                        <p:cTn id="71" dur="25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72" dur="25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73" fill="hold">
                      <p:stCondLst>
                        <p:cond delay="indefinite"/>
                      </p:stCondLst>
                      <p:childTnLst>
                        <p:par>
                          <p:cTn id="74" fill="hold">
                            <p:stCondLst>
                              <p:cond delay="0"/>
                            </p:stCondLst>
                            <p:childTnLst>
                              <p:par>
                                <p:cTn id="75" presetID="42" presetClass="entr" presetSubtype="0" fill="hold" grpId="0" nodeType="clickEffect">
                                  <p:stCondLst>
                                    <p:cond delay="0"/>
                                  </p:stCondLst>
                                  <p:childTnLst>
                                    <p:set>
                                      <p:cBhvr>
                                        <p:cTn id="76" dur="1" fill="hold">
                                          <p:stCondLst>
                                            <p:cond delay="0"/>
                                          </p:stCondLst>
                                        </p:cTn>
                                        <p:tgtEl>
                                          <p:spTgt spid="4">
                                            <p:txEl>
                                              <p:pRg st="2" end="2"/>
                                            </p:txEl>
                                          </p:spTgt>
                                        </p:tgtEl>
                                        <p:attrNameLst>
                                          <p:attrName>style.visibility</p:attrName>
                                        </p:attrNameLst>
                                      </p:cBhvr>
                                      <p:to>
                                        <p:strVal val="visible"/>
                                      </p:to>
                                    </p:set>
                                    <p:animEffect transition="in" filter="fade">
                                      <p:cBhvr>
                                        <p:cTn id="77" dur="250"/>
                                        <p:tgtEl>
                                          <p:spTgt spid="4">
                                            <p:txEl>
                                              <p:pRg st="2" end="2"/>
                                            </p:txEl>
                                          </p:spTgt>
                                        </p:tgtEl>
                                      </p:cBhvr>
                                    </p:animEffect>
                                    <p:anim calcmode="lin" valueType="num">
                                      <p:cBhvr>
                                        <p:cTn id="78" dur="25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79" dur="25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grpId="0" nodeType="clickEffect">
                                  <p:stCondLst>
                                    <p:cond delay="0"/>
                                  </p:stCondLst>
                                  <p:childTnLst>
                                    <p:set>
                                      <p:cBhvr>
                                        <p:cTn id="83" dur="1" fill="hold">
                                          <p:stCondLst>
                                            <p:cond delay="0"/>
                                          </p:stCondLst>
                                        </p:cTn>
                                        <p:tgtEl>
                                          <p:spTgt spid="4">
                                            <p:txEl>
                                              <p:pRg st="3" end="3"/>
                                            </p:txEl>
                                          </p:spTgt>
                                        </p:tgtEl>
                                        <p:attrNameLst>
                                          <p:attrName>style.visibility</p:attrName>
                                        </p:attrNameLst>
                                      </p:cBhvr>
                                      <p:to>
                                        <p:strVal val="visible"/>
                                      </p:to>
                                    </p:set>
                                    <p:animEffect transition="in" filter="fade">
                                      <p:cBhvr>
                                        <p:cTn id="84" dur="250"/>
                                        <p:tgtEl>
                                          <p:spTgt spid="4">
                                            <p:txEl>
                                              <p:pRg st="3" end="3"/>
                                            </p:txEl>
                                          </p:spTgt>
                                        </p:tgtEl>
                                      </p:cBhvr>
                                    </p:animEffect>
                                    <p:anim calcmode="lin" valueType="num">
                                      <p:cBhvr>
                                        <p:cTn id="85" dur="25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86" dur="25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42" presetClass="entr" presetSubtype="0" fill="hold" grpId="0" nodeType="clickEffect">
                                  <p:stCondLst>
                                    <p:cond delay="0"/>
                                  </p:stCondLst>
                                  <p:childTnLst>
                                    <p:set>
                                      <p:cBhvr>
                                        <p:cTn id="90" dur="1" fill="hold">
                                          <p:stCondLst>
                                            <p:cond delay="0"/>
                                          </p:stCondLst>
                                        </p:cTn>
                                        <p:tgtEl>
                                          <p:spTgt spid="4">
                                            <p:txEl>
                                              <p:pRg st="4" end="4"/>
                                            </p:txEl>
                                          </p:spTgt>
                                        </p:tgtEl>
                                        <p:attrNameLst>
                                          <p:attrName>style.visibility</p:attrName>
                                        </p:attrNameLst>
                                      </p:cBhvr>
                                      <p:to>
                                        <p:strVal val="visible"/>
                                      </p:to>
                                    </p:set>
                                    <p:animEffect transition="in" filter="fade">
                                      <p:cBhvr>
                                        <p:cTn id="91" dur="250"/>
                                        <p:tgtEl>
                                          <p:spTgt spid="4">
                                            <p:txEl>
                                              <p:pRg st="4" end="4"/>
                                            </p:txEl>
                                          </p:spTgt>
                                        </p:tgtEl>
                                      </p:cBhvr>
                                    </p:animEffect>
                                    <p:anim calcmode="lin" valueType="num">
                                      <p:cBhvr>
                                        <p:cTn id="92" dur="25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93" dur="25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94" fill="hold">
                      <p:stCondLst>
                        <p:cond delay="indefinite"/>
                      </p:stCondLst>
                      <p:childTnLst>
                        <p:par>
                          <p:cTn id="95" fill="hold">
                            <p:stCondLst>
                              <p:cond delay="0"/>
                            </p:stCondLst>
                            <p:childTnLst>
                              <p:par>
                                <p:cTn id="96" presetID="42" presetClass="entr" presetSubtype="0" fill="hold" grpId="0" nodeType="clickEffect">
                                  <p:stCondLst>
                                    <p:cond delay="0"/>
                                  </p:stCondLst>
                                  <p:childTnLst>
                                    <p:set>
                                      <p:cBhvr>
                                        <p:cTn id="97" dur="1" fill="hold">
                                          <p:stCondLst>
                                            <p:cond delay="0"/>
                                          </p:stCondLst>
                                        </p:cTn>
                                        <p:tgtEl>
                                          <p:spTgt spid="4">
                                            <p:txEl>
                                              <p:pRg st="5" end="5"/>
                                            </p:txEl>
                                          </p:spTgt>
                                        </p:tgtEl>
                                        <p:attrNameLst>
                                          <p:attrName>style.visibility</p:attrName>
                                        </p:attrNameLst>
                                      </p:cBhvr>
                                      <p:to>
                                        <p:strVal val="visible"/>
                                      </p:to>
                                    </p:set>
                                    <p:animEffect transition="in" filter="fade">
                                      <p:cBhvr>
                                        <p:cTn id="98" dur="250"/>
                                        <p:tgtEl>
                                          <p:spTgt spid="4">
                                            <p:txEl>
                                              <p:pRg st="5" end="5"/>
                                            </p:txEl>
                                          </p:spTgt>
                                        </p:tgtEl>
                                      </p:cBhvr>
                                    </p:animEffect>
                                    <p:anim calcmode="lin" valueType="num">
                                      <p:cBhvr>
                                        <p:cTn id="99" dur="25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100" dur="25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101" fill="hold">
                      <p:stCondLst>
                        <p:cond delay="indefinite"/>
                      </p:stCondLst>
                      <p:childTnLst>
                        <p:par>
                          <p:cTn id="102" fill="hold">
                            <p:stCondLst>
                              <p:cond delay="0"/>
                            </p:stCondLst>
                            <p:childTnLst>
                              <p:par>
                                <p:cTn id="103" presetID="42" presetClass="entr" presetSubtype="0" fill="hold" grpId="0" nodeType="clickEffect">
                                  <p:stCondLst>
                                    <p:cond delay="0"/>
                                  </p:stCondLst>
                                  <p:childTnLst>
                                    <p:set>
                                      <p:cBhvr>
                                        <p:cTn id="104" dur="1" fill="hold">
                                          <p:stCondLst>
                                            <p:cond delay="0"/>
                                          </p:stCondLst>
                                        </p:cTn>
                                        <p:tgtEl>
                                          <p:spTgt spid="4">
                                            <p:txEl>
                                              <p:pRg st="6" end="6"/>
                                            </p:txEl>
                                          </p:spTgt>
                                        </p:tgtEl>
                                        <p:attrNameLst>
                                          <p:attrName>style.visibility</p:attrName>
                                        </p:attrNameLst>
                                      </p:cBhvr>
                                      <p:to>
                                        <p:strVal val="visible"/>
                                      </p:to>
                                    </p:set>
                                    <p:animEffect transition="in" filter="fade">
                                      <p:cBhvr>
                                        <p:cTn id="105" dur="250"/>
                                        <p:tgtEl>
                                          <p:spTgt spid="4">
                                            <p:txEl>
                                              <p:pRg st="6" end="6"/>
                                            </p:txEl>
                                          </p:spTgt>
                                        </p:tgtEl>
                                      </p:cBhvr>
                                    </p:animEffect>
                                    <p:anim calcmode="lin" valueType="num">
                                      <p:cBhvr>
                                        <p:cTn id="106" dur="25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107" dur="25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4"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47A5-9AAA-5CAF-851D-789A78AB4B50}"/>
              </a:ext>
            </a:extLst>
          </p:cNvPr>
          <p:cNvSpPr>
            <a:spLocks noGrp="1"/>
          </p:cNvSpPr>
          <p:nvPr>
            <p:ph type="title"/>
          </p:nvPr>
        </p:nvSpPr>
        <p:spPr>
          <a:xfrm>
            <a:off x="179295" y="24381"/>
            <a:ext cx="11833411" cy="1450757"/>
          </a:xfrm>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2E7B68CA-9B94-59D6-0C04-78827F5CCBEA}"/>
              </a:ext>
            </a:extLst>
          </p:cNvPr>
          <p:cNvSpPr>
            <a:spLocks noGrp="1"/>
          </p:cNvSpPr>
          <p:nvPr>
            <p:ph idx="1"/>
          </p:nvPr>
        </p:nvSpPr>
        <p:spPr>
          <a:xfrm>
            <a:off x="179295" y="1640546"/>
            <a:ext cx="11833411" cy="5217453"/>
          </a:xfrm>
        </p:spPr>
        <p:txBody>
          <a:bodyPr>
            <a:normAutofit/>
          </a:bodyPr>
          <a:lstStyle/>
          <a:p>
            <a:r>
              <a:rPr lang="en-US" dirty="0"/>
              <a:t>When we are baptized in Christ, we put to death the old man</a:t>
            </a:r>
            <a:br>
              <a:rPr lang="en-US" dirty="0"/>
            </a:br>
            <a:r>
              <a:rPr lang="en-US" dirty="0"/>
              <a:t>(Rom. 6:1-13)</a:t>
            </a:r>
          </a:p>
          <a:p>
            <a:r>
              <a:rPr lang="en-US" dirty="0"/>
              <a:t>We put off our former conduct &amp; the old man corrupt with deceitful lusts; put on the new man in true righteousness and holiness.  (Eph. 4:17-24)</a:t>
            </a:r>
          </a:p>
          <a:p>
            <a:r>
              <a:rPr lang="en-US" dirty="0"/>
              <a:t>We have put to death the old man with his deeds</a:t>
            </a:r>
          </a:p>
          <a:p>
            <a:pPr lvl="1"/>
            <a:r>
              <a:rPr lang="en-US" dirty="0"/>
              <a:t>Col. 3:5-11</a:t>
            </a:r>
          </a:p>
          <a:p>
            <a:pPr lvl="1"/>
            <a:r>
              <a:rPr lang="en-US" dirty="0"/>
              <a:t>Gal. 5:16-21</a:t>
            </a:r>
          </a:p>
          <a:p>
            <a:pPr lvl="1"/>
            <a:r>
              <a:rPr lang="en-US" dirty="0"/>
              <a:t>1 Pet. 4:1-5</a:t>
            </a:r>
          </a:p>
        </p:txBody>
      </p:sp>
    </p:spTree>
    <p:extLst>
      <p:ext uri="{BB962C8B-B14F-4D97-AF65-F5344CB8AC3E}">
        <p14:creationId xmlns:p14="http://schemas.microsoft.com/office/powerpoint/2010/main" val="3954695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Effect transition="in" filter="fade">
                                      <p:cBhvr>
                                        <p:cTn id="7" dur="250"/>
                                        <p:tgtEl>
                                          <p:spTgt spid="3">
                                            <p:txEl>
                                              <p:pRg st="5" end="5"/>
                                            </p:txEl>
                                          </p:spTgt>
                                        </p:tgtEl>
                                      </p:cBhvr>
                                    </p:animEffect>
                                    <p:anim calcmode="lin" valueType="num">
                                      <p:cBhvr>
                                        <p:cTn id="8"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1 Peter 4:1-5</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Therefore, since Christ suffered for us in the flesh, arm yourselves also with the same mind, for he who has suffered in the flesh has ceased from sin,  that he no longer should live the rest of his time in the flesh for the lusts of men, but for the will of God. For we have spent enough of our past lifetime in doing the will of the Gentiles—when we walked in lewdness, lusts, drunkenness, revelries, drinking parties, and abominable idolatries.  In regard to these, they think it strange that you do not run with them in the same flood of dissipation, speaking evil of you. They will give an account to Him who is ready to judge the living and the dead.</a:t>
            </a:r>
          </a:p>
        </p:txBody>
      </p:sp>
    </p:spTree>
    <p:extLst>
      <p:ext uri="{BB962C8B-B14F-4D97-AF65-F5344CB8AC3E}">
        <p14:creationId xmlns:p14="http://schemas.microsoft.com/office/powerpoint/2010/main" val="198698593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9847-7B44-6DBB-E7FD-95BDD56BAB64}"/>
              </a:ext>
            </a:extLst>
          </p:cNvPr>
          <p:cNvSpPr>
            <a:spLocks noGrp="1"/>
          </p:cNvSpPr>
          <p:nvPr>
            <p:ph type="title"/>
          </p:nvPr>
        </p:nvSpPr>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B87394E4-B509-4C47-62B6-913FF97DA4C6}"/>
              </a:ext>
            </a:extLst>
          </p:cNvPr>
          <p:cNvSpPr>
            <a:spLocks noGrp="1"/>
          </p:cNvSpPr>
          <p:nvPr>
            <p:ph idx="1"/>
          </p:nvPr>
        </p:nvSpPr>
        <p:spPr/>
        <p:txBody>
          <a:bodyPr/>
          <a:lstStyle/>
          <a:p>
            <a:r>
              <a:rPr lang="en-US" dirty="0"/>
              <a:t>Again with the lewdness, lusts, and idolatries as we have seen in the previous lists but Peter lists out:</a:t>
            </a:r>
          </a:p>
          <a:p>
            <a:pPr lvl="1"/>
            <a:r>
              <a:rPr lang="en-US" dirty="0"/>
              <a:t>Drunkenness – passed out drunk in the ditch or gutter</a:t>
            </a:r>
          </a:p>
          <a:p>
            <a:pPr lvl="1"/>
            <a:r>
              <a:rPr lang="en-US" dirty="0"/>
              <a:t>Revelries – drunken orgies, keggers, frat parties</a:t>
            </a:r>
          </a:p>
          <a:p>
            <a:pPr lvl="1"/>
            <a:r>
              <a:rPr lang="en-US" dirty="0"/>
              <a:t>Drinking parties – Cocktail hour, social drinking with the coworkers after work</a:t>
            </a:r>
          </a:p>
        </p:txBody>
      </p:sp>
    </p:spTree>
    <p:extLst>
      <p:ext uri="{BB962C8B-B14F-4D97-AF65-F5344CB8AC3E}">
        <p14:creationId xmlns:p14="http://schemas.microsoft.com/office/powerpoint/2010/main" val="377565707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250"/>
                                        <p:tgtEl>
                                          <p:spTgt spid="3">
                                            <p:txEl>
                                              <p:pRg st="1" end="1"/>
                                            </p:txEl>
                                          </p:spTgt>
                                        </p:tgtEl>
                                      </p:cBhvr>
                                    </p:animEffect>
                                    <p:anim calcmode="lin" valueType="num">
                                      <p:cBhvr>
                                        <p:cTn id="13"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4" dur="250" fill="hold"/>
                                        <p:tgtEl>
                                          <p:spTgt spid="3">
                                            <p:txEl>
                                              <p:pRg st="1" end="1"/>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fade">
                                      <p:cBhvr>
                                        <p:cTn id="17" dur="250"/>
                                        <p:tgtEl>
                                          <p:spTgt spid="3">
                                            <p:txEl>
                                              <p:pRg st="2" end="2"/>
                                            </p:txEl>
                                          </p:spTgt>
                                        </p:tgtEl>
                                      </p:cBhvr>
                                    </p:animEffect>
                                    <p:anim calcmode="lin" valueType="num">
                                      <p:cBhvr>
                                        <p:cTn id="1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9" dur="250" fill="hold"/>
                                        <p:tgtEl>
                                          <p:spTgt spid="3">
                                            <p:txEl>
                                              <p:pRg st="2" end="2"/>
                                            </p:txEl>
                                          </p:spTgt>
                                        </p:tgtEl>
                                        <p:attrNameLst>
                                          <p:attrName>ppt_y</p:attrName>
                                        </p:attrNameLst>
                                      </p:cBhvr>
                                      <p:tavLst>
                                        <p:tav tm="0">
                                          <p:val>
                                            <p:strVal val="#ppt_y+.1"/>
                                          </p:val>
                                        </p:tav>
                                        <p:tav tm="100000">
                                          <p:val>
                                            <p:strVal val="#ppt_y"/>
                                          </p:val>
                                        </p:tav>
                                      </p:tavLst>
                                    </p:anim>
                                  </p:childTnLst>
                                </p:cTn>
                              </p:par>
                              <p:par>
                                <p:cTn id="20" presetID="42" presetClass="entr" presetSubtype="0" fill="hold" nodeType="with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fade">
                                      <p:cBhvr>
                                        <p:cTn id="22" dur="250"/>
                                        <p:tgtEl>
                                          <p:spTgt spid="3">
                                            <p:txEl>
                                              <p:pRg st="3" end="3"/>
                                            </p:txEl>
                                          </p:spTgt>
                                        </p:tgtEl>
                                      </p:cBhvr>
                                    </p:animEffect>
                                    <p:anim calcmode="lin" valueType="num">
                                      <p:cBhvr>
                                        <p:cTn id="23"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4"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9847-7B44-6DBB-E7FD-95BDD56BAB64}"/>
              </a:ext>
            </a:extLst>
          </p:cNvPr>
          <p:cNvSpPr>
            <a:spLocks noGrp="1"/>
          </p:cNvSpPr>
          <p:nvPr>
            <p:ph type="title"/>
          </p:nvPr>
        </p:nvSpPr>
        <p:spPr/>
        <p:txBody>
          <a:bodyPr/>
          <a:lstStyle/>
          <a:p>
            <a:r>
              <a:rPr lang="en-US" dirty="0"/>
              <a:t>We Have Put On the New Man</a:t>
            </a:r>
          </a:p>
        </p:txBody>
      </p:sp>
      <p:sp>
        <p:nvSpPr>
          <p:cNvPr id="3" name="Content Placeholder 2">
            <a:extLst>
              <a:ext uri="{FF2B5EF4-FFF2-40B4-BE49-F238E27FC236}">
                <a16:creationId xmlns:a16="http://schemas.microsoft.com/office/drawing/2014/main" id="{B87394E4-B509-4C47-62B6-913FF97DA4C6}"/>
              </a:ext>
            </a:extLst>
          </p:cNvPr>
          <p:cNvSpPr>
            <a:spLocks noGrp="1"/>
          </p:cNvSpPr>
          <p:nvPr>
            <p:ph idx="1"/>
          </p:nvPr>
        </p:nvSpPr>
        <p:spPr/>
        <p:txBody>
          <a:bodyPr/>
          <a:lstStyle/>
          <a:p>
            <a:r>
              <a:rPr lang="en-US" dirty="0"/>
              <a:t>Put on new man and his righteousness:</a:t>
            </a:r>
          </a:p>
          <a:p>
            <a:pPr lvl="1"/>
            <a:r>
              <a:rPr lang="en-US" dirty="0"/>
              <a:t>Col. 3:12-17:  Tender mercies, kindness, humility, meekness, longsuffering; bearing with one another, and forgiving one another, love</a:t>
            </a:r>
          </a:p>
        </p:txBody>
      </p:sp>
    </p:spTree>
    <p:extLst>
      <p:ext uri="{BB962C8B-B14F-4D97-AF65-F5344CB8AC3E}">
        <p14:creationId xmlns:p14="http://schemas.microsoft.com/office/powerpoint/2010/main" val="8164605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Colossians 3:12-17</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Therefore, as the elect of God, holy and beloved, put on tender mercies, kindness, humility, meekness, longsuffering; bearing with one another, and forgiving one another, if anyone has a complaint against another; even as Christ forgave you, so you also must do.  But above all these things put on love, which is the bond of perfection. And let the peace of God rule in your hearts, to which also you were called in one body; and be thankful. Let the word of Christ dwell in you richly in all wisdom, teaching and admonishing one another in psalms and hymns and spiritual songs, singing with grace in your hearts to the Lord. And whatever you do in word or deed, do all in the name of the Lord Jesus, giving thanks to God the Father through Him.</a:t>
            </a:r>
          </a:p>
        </p:txBody>
      </p:sp>
    </p:spTree>
    <p:extLst>
      <p:ext uri="{BB962C8B-B14F-4D97-AF65-F5344CB8AC3E}">
        <p14:creationId xmlns:p14="http://schemas.microsoft.com/office/powerpoint/2010/main" val="1388532303"/>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9847-7B44-6DBB-E7FD-95BDD56BAB64}"/>
              </a:ext>
            </a:extLst>
          </p:cNvPr>
          <p:cNvSpPr>
            <a:spLocks noGrp="1"/>
          </p:cNvSpPr>
          <p:nvPr>
            <p:ph type="title"/>
          </p:nvPr>
        </p:nvSpPr>
        <p:spPr/>
        <p:txBody>
          <a:bodyPr/>
          <a:lstStyle/>
          <a:p>
            <a:r>
              <a:rPr lang="en-US" dirty="0"/>
              <a:t>We Have Put On the New Man</a:t>
            </a:r>
          </a:p>
        </p:txBody>
      </p:sp>
      <p:sp>
        <p:nvSpPr>
          <p:cNvPr id="3" name="Content Placeholder 2">
            <a:extLst>
              <a:ext uri="{FF2B5EF4-FFF2-40B4-BE49-F238E27FC236}">
                <a16:creationId xmlns:a16="http://schemas.microsoft.com/office/drawing/2014/main" id="{B87394E4-B509-4C47-62B6-913FF97DA4C6}"/>
              </a:ext>
            </a:extLst>
          </p:cNvPr>
          <p:cNvSpPr>
            <a:spLocks noGrp="1"/>
          </p:cNvSpPr>
          <p:nvPr>
            <p:ph idx="1"/>
          </p:nvPr>
        </p:nvSpPr>
        <p:spPr/>
        <p:txBody>
          <a:bodyPr/>
          <a:lstStyle/>
          <a:p>
            <a:r>
              <a:rPr lang="en-US" dirty="0"/>
              <a:t>Put on new man and his righteousness:</a:t>
            </a:r>
          </a:p>
          <a:p>
            <a:pPr lvl="1"/>
            <a:r>
              <a:rPr lang="en-US" dirty="0"/>
              <a:t>Col. 3:12-17:  Tender mercies, kindness, humility, meekness, longsuffering; bearing with one another, and forgiving one another, love</a:t>
            </a:r>
          </a:p>
          <a:p>
            <a:pPr lvl="1"/>
            <a:r>
              <a:rPr lang="en-US" dirty="0"/>
              <a:t>Gal. 5:22-26: love, joy, peace, longsuffering, kindness, goodness, faithfulness, gentleness, self-control. </a:t>
            </a:r>
          </a:p>
        </p:txBody>
      </p:sp>
    </p:spTree>
    <p:extLst>
      <p:ext uri="{BB962C8B-B14F-4D97-AF65-F5344CB8AC3E}">
        <p14:creationId xmlns:p14="http://schemas.microsoft.com/office/powerpoint/2010/main" val="1530015623"/>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anim calcmode="lin" valueType="num">
                                      <p:cBhvr>
                                        <p:cTn id="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50000"/>
          </a:schemeClr>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EADC357F-115A-8463-7CD5-5729EC05FFE0}"/>
              </a:ext>
            </a:extLst>
          </p:cNvPr>
          <p:cNvSpPr>
            <a:spLocks noGrp="1"/>
          </p:cNvSpPr>
          <p:nvPr>
            <p:ph type="ctrTitle"/>
          </p:nvPr>
        </p:nvSpPr>
        <p:spPr>
          <a:xfrm>
            <a:off x="6096000" y="3576929"/>
            <a:ext cx="6096000" cy="1996888"/>
          </a:xfrm>
        </p:spPr>
        <p:txBody>
          <a:bodyPr anchor="ctr">
            <a:noAutofit/>
          </a:bodyPr>
          <a:lstStyle/>
          <a:p>
            <a:pPr algn="ctr"/>
            <a:r>
              <a:rPr lang="en-US" sz="5400" dirty="0">
                <a:latin typeface="+mj-lt"/>
              </a:rPr>
              <a:t>Are You </a:t>
            </a:r>
            <a:br>
              <a:rPr lang="en-US" sz="5400" dirty="0">
                <a:latin typeface="+mj-lt"/>
              </a:rPr>
            </a:br>
            <a:r>
              <a:rPr lang="en-US" sz="5400" dirty="0">
                <a:latin typeface="+mj-lt"/>
              </a:rPr>
              <a:t>Digging Up </a:t>
            </a:r>
            <a:br>
              <a:rPr lang="en-US" sz="5400" dirty="0">
                <a:latin typeface="+mj-lt"/>
              </a:rPr>
            </a:br>
            <a:r>
              <a:rPr lang="en-US" sz="5400" dirty="0">
                <a:latin typeface="+mj-lt"/>
              </a:rPr>
              <a:t>The Old Man?</a:t>
            </a:r>
          </a:p>
        </p:txBody>
      </p:sp>
      <p:sp>
        <p:nvSpPr>
          <p:cNvPr id="4" name="Freeform 9">
            <a:extLst>
              <a:ext uri="{FF2B5EF4-FFF2-40B4-BE49-F238E27FC236}">
                <a16:creationId xmlns:a16="http://schemas.microsoft.com/office/drawing/2014/main" id="{EEDF8D47-6B1F-20F7-C5A2-9CD7A3D2682B}"/>
              </a:ext>
            </a:extLst>
          </p:cNvPr>
          <p:cNvSpPr/>
          <p:nvPr/>
        </p:nvSpPr>
        <p:spPr>
          <a:xfrm>
            <a:off x="0" y="0"/>
            <a:ext cx="6293224" cy="6293224"/>
          </a:xfrm>
          <a:custGeom>
            <a:avLst/>
            <a:gdLst/>
            <a:ahLst/>
            <a:cxnLst/>
            <a:rect l="l" t="t" r="r" b="b"/>
            <a:pathLst>
              <a:path w="5987449" h="5987449">
                <a:moveTo>
                  <a:pt x="0" y="0"/>
                </a:moveTo>
                <a:lnTo>
                  <a:pt x="5987450" y="0"/>
                </a:lnTo>
                <a:lnTo>
                  <a:pt x="5987450" y="5987450"/>
                </a:lnTo>
                <a:lnTo>
                  <a:pt x="0" y="5987450"/>
                </a:lnTo>
                <a:lnTo>
                  <a:pt x="0" y="0"/>
                </a:lnTo>
                <a:close/>
              </a:path>
            </a:pathLst>
          </a:custGeom>
          <a:blipFill>
            <a:blip r:embed="rId2">
              <a:extLst>
                <a:ext uri="{BEBA8EAE-BF5A-486C-A8C5-ECC9F3942E4B}">
                  <a14:imgProps xmlns:a14="http://schemas.microsoft.com/office/drawing/2010/main">
                    <a14:imgLayer r:embed="rId3">
                      <a14:imgEffect>
                        <a14:backgroundRemoval t="2344" b="96191" l="3711" r="99707">
                          <a14:foregroundMark x1="12988" y1="12012" x2="58301" y2="62305"/>
                          <a14:foregroundMark x1="58301" y1="62305" x2="95313" y2="91211"/>
                          <a14:foregroundMark x1="3516" y1="97070" x2="62891" y2="17578"/>
                          <a14:foregroundMark x1="62891" y1="17578" x2="75391" y2="8008"/>
                          <a14:foregroundMark x1="75391" y1="8008" x2="83398" y2="6055"/>
                          <a14:foregroundMark x1="11426" y1="14160" x2="41113" y2="3516"/>
                          <a14:foregroundMark x1="41113" y1="3516" x2="50195" y2="2441"/>
                          <a14:foregroundMark x1="6641" y1="26855" x2="3711" y2="91699"/>
                          <a14:foregroundMark x1="3711" y1="91699" x2="10449" y2="95215"/>
                          <a14:foregroundMark x1="10449" y1="95215" x2="21191" y2="94141"/>
                          <a14:foregroundMark x1="3711" y1="96289" x2="3711" y2="96289"/>
                          <a14:foregroundMark x1="3711" y1="96289" x2="4492" y2="78809"/>
                          <a14:foregroundMark x1="6738" y1="19531" x2="18164" y2="8496"/>
                          <a14:foregroundMark x1="18164" y1="8496" x2="28320" y2="6250"/>
                          <a14:foregroundMark x1="28320" y1="6250" x2="28516" y2="6250"/>
                          <a14:foregroundMark x1="94043" y1="14844" x2="99707" y2="27637"/>
                          <a14:foregroundMark x1="99707" y1="27637" x2="99707" y2="27637"/>
                          <a14:foregroundMark x1="97461" y1="41113" x2="95215" y2="82813"/>
                          <a14:foregroundMark x1="95215" y1="82813" x2="91895" y2="91016"/>
                          <a14:foregroundMark x1="91895" y1="91016" x2="68457" y2="91797"/>
                          <a14:foregroundMark x1="64551" y1="93359" x2="26563" y2="94531"/>
                        </a14:backgroundRemoval>
                      </a14:imgEffect>
                    </a14:imgLayer>
                  </a14:imgProps>
                </a:ext>
              </a:extLst>
            </a:blip>
            <a:stretch>
              <a:fillRect/>
            </a:stretch>
          </a:blipFill>
        </p:spPr>
        <p:txBody>
          <a:bodyPr/>
          <a:lstStyle/>
          <a:p>
            <a:endParaRPr lang="en-US"/>
          </a:p>
        </p:txBody>
      </p:sp>
      <p:sp>
        <p:nvSpPr>
          <p:cNvPr id="10" name="TextBox 9">
            <a:extLst>
              <a:ext uri="{FF2B5EF4-FFF2-40B4-BE49-F238E27FC236}">
                <a16:creationId xmlns:a16="http://schemas.microsoft.com/office/drawing/2014/main" id="{27F01471-3492-A319-1EE8-34B4D69B86E2}"/>
              </a:ext>
            </a:extLst>
          </p:cNvPr>
          <p:cNvSpPr txBox="1"/>
          <p:nvPr/>
        </p:nvSpPr>
        <p:spPr>
          <a:xfrm>
            <a:off x="6096000" y="1488624"/>
            <a:ext cx="6096000" cy="1938992"/>
          </a:xfrm>
          <a:prstGeom prst="rect">
            <a:avLst/>
          </a:prstGeom>
          <a:noFill/>
        </p:spPr>
        <p:txBody>
          <a:bodyPr wrap="square" rtlCol="0">
            <a:spAutoFit/>
          </a:bodyPr>
          <a:lstStyle/>
          <a:p>
            <a:pPr algn="ctr"/>
            <a:r>
              <a:rPr lang="en-US" sz="6000" dirty="0">
                <a:latin typeface="Cambria" panose="02040503050406030204" pitchFamily="18" charset="0"/>
                <a:ea typeface="Cambria" panose="02040503050406030204" pitchFamily="18" charset="0"/>
              </a:rPr>
              <a:t>Examining </a:t>
            </a:r>
            <a:br>
              <a:rPr lang="en-US" sz="6000" dirty="0">
                <a:latin typeface="Cambria" panose="02040503050406030204" pitchFamily="18" charset="0"/>
                <a:ea typeface="Cambria" panose="02040503050406030204" pitchFamily="18" charset="0"/>
              </a:rPr>
            </a:br>
            <a:r>
              <a:rPr lang="en-US" sz="6000" dirty="0">
                <a:latin typeface="Cambria" panose="02040503050406030204" pitchFamily="18" charset="0"/>
                <a:ea typeface="Cambria" panose="02040503050406030204" pitchFamily="18" charset="0"/>
              </a:rPr>
              <a:t>Our Ways:</a:t>
            </a:r>
          </a:p>
        </p:txBody>
      </p:sp>
      <p:cxnSp>
        <p:nvCxnSpPr>
          <p:cNvPr id="11" name="Straight Connector 10">
            <a:extLst>
              <a:ext uri="{FF2B5EF4-FFF2-40B4-BE49-F238E27FC236}">
                <a16:creationId xmlns:a16="http://schemas.microsoft.com/office/drawing/2014/main" id="{5AE74DE9-DBB3-3AFB-C57D-DD69F995A562}"/>
              </a:ext>
            </a:extLst>
          </p:cNvPr>
          <p:cNvCxnSpPr>
            <a:cxnSpLocks/>
          </p:cNvCxnSpPr>
          <p:nvPr/>
        </p:nvCxnSpPr>
        <p:spPr>
          <a:xfrm>
            <a:off x="6779279" y="3415559"/>
            <a:ext cx="4729443"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8290322"/>
      </p:ext>
    </p:extLst>
  </p:cSld>
  <p:clrMapOvr>
    <a:masterClrMapping/>
  </p:clrMapOvr>
  <mc:AlternateContent xmlns:mc="http://schemas.openxmlformats.org/markup-compatibility/2006" xmlns:p14="http://schemas.microsoft.com/office/powerpoint/2010/main">
    <mc:Choice Requires="p14">
      <p:transition spd="slow" p14:dur="2000">
        <p14:glitter pattern="hexagon"/>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Galatians 5:22-26</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But the fruit of the Spirit is love, joy, peace, longsuffering, kindness, goodness, faithfulness, gentleness, self-control. Against such there is no law. And those who are Christ’s have crucified the flesh with its passions and desires. If we live in the Spirit, let us also walk in the Spirit. Let us not become conceited, provoking one another, envying one another.</a:t>
            </a:r>
          </a:p>
        </p:txBody>
      </p:sp>
    </p:spTree>
    <p:extLst>
      <p:ext uri="{BB962C8B-B14F-4D97-AF65-F5344CB8AC3E}">
        <p14:creationId xmlns:p14="http://schemas.microsoft.com/office/powerpoint/2010/main" val="4388263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339847-7B44-6DBB-E7FD-95BDD56BAB64}"/>
              </a:ext>
            </a:extLst>
          </p:cNvPr>
          <p:cNvSpPr>
            <a:spLocks noGrp="1"/>
          </p:cNvSpPr>
          <p:nvPr>
            <p:ph type="title"/>
          </p:nvPr>
        </p:nvSpPr>
        <p:spPr/>
        <p:txBody>
          <a:bodyPr/>
          <a:lstStyle/>
          <a:p>
            <a:r>
              <a:rPr lang="en-US" dirty="0"/>
              <a:t>We Have Put On the New Man</a:t>
            </a:r>
          </a:p>
        </p:txBody>
      </p:sp>
      <p:sp>
        <p:nvSpPr>
          <p:cNvPr id="3" name="Content Placeholder 2">
            <a:extLst>
              <a:ext uri="{FF2B5EF4-FFF2-40B4-BE49-F238E27FC236}">
                <a16:creationId xmlns:a16="http://schemas.microsoft.com/office/drawing/2014/main" id="{B87394E4-B509-4C47-62B6-913FF97DA4C6}"/>
              </a:ext>
            </a:extLst>
          </p:cNvPr>
          <p:cNvSpPr>
            <a:spLocks noGrp="1"/>
          </p:cNvSpPr>
          <p:nvPr>
            <p:ph idx="1"/>
          </p:nvPr>
        </p:nvSpPr>
        <p:spPr/>
        <p:txBody>
          <a:bodyPr/>
          <a:lstStyle/>
          <a:p>
            <a:r>
              <a:rPr lang="en-US" dirty="0"/>
              <a:t>Put on new man and his righteousness:</a:t>
            </a:r>
          </a:p>
          <a:p>
            <a:pPr lvl="1"/>
            <a:r>
              <a:rPr lang="en-US" dirty="0"/>
              <a:t>Col. 3:12-17:  Tender mercies, kindness, humility, meekness, longsuffering; bearing with one another, and forgiving one another, love</a:t>
            </a:r>
          </a:p>
          <a:p>
            <a:pPr lvl="1"/>
            <a:r>
              <a:rPr lang="en-US" dirty="0"/>
              <a:t>Gal. 5:22-26: love, joy, peace, longsuffering, kindness, goodness, faithfulness, gentleness, self-control. </a:t>
            </a:r>
          </a:p>
          <a:p>
            <a:pPr lvl="1"/>
            <a:r>
              <a:rPr lang="en-US" dirty="0"/>
              <a:t>Eph. 4:1-3: Walk worthy of our calling, with all lowliness and gentleness, with longsuffering, bearing with one another in love, endeavoring to keep the unity of the Spirit in the bond of peace. </a:t>
            </a:r>
          </a:p>
        </p:txBody>
      </p:sp>
    </p:spTree>
    <p:extLst>
      <p:ext uri="{BB962C8B-B14F-4D97-AF65-F5344CB8AC3E}">
        <p14:creationId xmlns:p14="http://schemas.microsoft.com/office/powerpoint/2010/main" val="399090671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anim calcmode="lin" valueType="num">
                                      <p:cBhvr>
                                        <p:cTn id="8"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Ephesians 4:1-3</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I, therefore, the prisoner of the Lord, beseech you to walk worthy of the calling with which you were called, with all lowliness and gentleness, with longsuffering, bearing with one another in love, endeavoring to keep the unity of the Spirit in the bond of peace. </a:t>
            </a:r>
          </a:p>
        </p:txBody>
      </p:sp>
    </p:spTree>
    <p:extLst>
      <p:ext uri="{BB962C8B-B14F-4D97-AF65-F5344CB8AC3E}">
        <p14:creationId xmlns:p14="http://schemas.microsoft.com/office/powerpoint/2010/main" val="2392941057"/>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614E-73B7-0113-DF19-C817FC8FB05A}"/>
              </a:ext>
            </a:extLst>
          </p:cNvPr>
          <p:cNvSpPr>
            <a:spLocks noGrp="1"/>
          </p:cNvSpPr>
          <p:nvPr>
            <p:ph type="title"/>
          </p:nvPr>
        </p:nvSpPr>
        <p:spPr/>
        <p:txBody>
          <a:bodyPr/>
          <a:lstStyle/>
          <a:p>
            <a:r>
              <a:rPr lang="en-US" dirty="0"/>
              <a:t>We Have Put On the New Man</a:t>
            </a:r>
          </a:p>
        </p:txBody>
      </p:sp>
      <p:sp>
        <p:nvSpPr>
          <p:cNvPr id="3" name="Content Placeholder 2">
            <a:extLst>
              <a:ext uri="{FF2B5EF4-FFF2-40B4-BE49-F238E27FC236}">
                <a16:creationId xmlns:a16="http://schemas.microsoft.com/office/drawing/2014/main" id="{77F253E1-CF43-9B0B-4D22-D5D806B19922}"/>
              </a:ext>
            </a:extLst>
          </p:cNvPr>
          <p:cNvSpPr>
            <a:spLocks noGrp="1"/>
          </p:cNvSpPr>
          <p:nvPr>
            <p:ph idx="1"/>
          </p:nvPr>
        </p:nvSpPr>
        <p:spPr/>
        <p:txBody>
          <a:bodyPr/>
          <a:lstStyle/>
          <a:p>
            <a:r>
              <a:rPr lang="en-US" dirty="0"/>
              <a:t>Do Others See Christ When They See Us?</a:t>
            </a:r>
          </a:p>
          <a:p>
            <a:pPr lvl="1"/>
            <a:r>
              <a:rPr lang="en-US" dirty="0"/>
              <a:t>We are Christians (Acts 11:26) – lit. Christ-like</a:t>
            </a:r>
          </a:p>
          <a:p>
            <a:pPr lvl="1"/>
            <a:endParaRPr lang="en-US" dirty="0"/>
          </a:p>
        </p:txBody>
      </p:sp>
    </p:spTree>
    <p:extLst>
      <p:ext uri="{BB962C8B-B14F-4D97-AF65-F5344CB8AC3E}">
        <p14:creationId xmlns:p14="http://schemas.microsoft.com/office/powerpoint/2010/main" val="328231316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Acts 11:26</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0" indent="0">
              <a:buNone/>
            </a:pPr>
            <a:r>
              <a:rPr lang="en-US" dirty="0"/>
              <a:t>And when he had found him, he brought him to Antioch. So it was that for a whole year they assembled with the church and taught a great many people. And the disciples were first called Christians in Antioch. </a:t>
            </a:r>
          </a:p>
        </p:txBody>
      </p:sp>
    </p:spTree>
    <p:extLst>
      <p:ext uri="{BB962C8B-B14F-4D97-AF65-F5344CB8AC3E}">
        <p14:creationId xmlns:p14="http://schemas.microsoft.com/office/powerpoint/2010/main" val="3143311519"/>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614E-73B7-0113-DF19-C817FC8FB05A}"/>
              </a:ext>
            </a:extLst>
          </p:cNvPr>
          <p:cNvSpPr>
            <a:spLocks noGrp="1"/>
          </p:cNvSpPr>
          <p:nvPr>
            <p:ph type="title"/>
          </p:nvPr>
        </p:nvSpPr>
        <p:spPr/>
        <p:txBody>
          <a:bodyPr/>
          <a:lstStyle/>
          <a:p>
            <a:r>
              <a:rPr lang="en-US" dirty="0"/>
              <a:t>We Have Put On the New Man</a:t>
            </a:r>
          </a:p>
        </p:txBody>
      </p:sp>
      <p:sp>
        <p:nvSpPr>
          <p:cNvPr id="3" name="Content Placeholder 2">
            <a:extLst>
              <a:ext uri="{FF2B5EF4-FFF2-40B4-BE49-F238E27FC236}">
                <a16:creationId xmlns:a16="http://schemas.microsoft.com/office/drawing/2014/main" id="{77F253E1-CF43-9B0B-4D22-D5D806B19922}"/>
              </a:ext>
            </a:extLst>
          </p:cNvPr>
          <p:cNvSpPr>
            <a:spLocks noGrp="1"/>
          </p:cNvSpPr>
          <p:nvPr>
            <p:ph idx="1"/>
          </p:nvPr>
        </p:nvSpPr>
        <p:spPr/>
        <p:txBody>
          <a:bodyPr/>
          <a:lstStyle/>
          <a:p>
            <a:r>
              <a:rPr lang="en-US" dirty="0"/>
              <a:t>Do Others See Christ When They See Us?</a:t>
            </a:r>
          </a:p>
          <a:p>
            <a:pPr lvl="1"/>
            <a:r>
              <a:rPr lang="en-US" dirty="0"/>
              <a:t>We are Christians (Acts 11:26) – lit. Christ-like</a:t>
            </a:r>
          </a:p>
          <a:p>
            <a:pPr lvl="1"/>
            <a:r>
              <a:rPr lang="en-US" dirty="0"/>
              <a:t>Christ lives in me. (Gal. 2:20)</a:t>
            </a:r>
          </a:p>
          <a:p>
            <a:pPr lvl="1"/>
            <a:endParaRPr lang="en-US" dirty="0"/>
          </a:p>
        </p:txBody>
      </p:sp>
    </p:spTree>
    <p:extLst>
      <p:ext uri="{BB962C8B-B14F-4D97-AF65-F5344CB8AC3E}">
        <p14:creationId xmlns:p14="http://schemas.microsoft.com/office/powerpoint/2010/main" val="1904651626"/>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anim calcmode="lin" valueType="num">
                                      <p:cBhvr>
                                        <p:cTn id="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Galatians 2:20</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0" indent="0">
              <a:buNone/>
            </a:pPr>
            <a:r>
              <a:rPr lang="en-US" dirty="0"/>
              <a:t>I have been crucified with Christ; it is no longer I who live, but Christ lives in me; and the life which I now live in the flesh I live by faith in the Son of God, who loved me and gave Himself for me.</a:t>
            </a:r>
          </a:p>
        </p:txBody>
      </p:sp>
    </p:spTree>
    <p:extLst>
      <p:ext uri="{BB962C8B-B14F-4D97-AF65-F5344CB8AC3E}">
        <p14:creationId xmlns:p14="http://schemas.microsoft.com/office/powerpoint/2010/main" val="22292862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614E-73B7-0113-DF19-C817FC8FB05A}"/>
              </a:ext>
            </a:extLst>
          </p:cNvPr>
          <p:cNvSpPr>
            <a:spLocks noGrp="1"/>
          </p:cNvSpPr>
          <p:nvPr>
            <p:ph type="title"/>
          </p:nvPr>
        </p:nvSpPr>
        <p:spPr/>
        <p:txBody>
          <a:bodyPr/>
          <a:lstStyle/>
          <a:p>
            <a:r>
              <a:rPr lang="en-US" dirty="0"/>
              <a:t>We Have Put On the New Man</a:t>
            </a:r>
          </a:p>
        </p:txBody>
      </p:sp>
      <p:sp>
        <p:nvSpPr>
          <p:cNvPr id="3" name="Content Placeholder 2">
            <a:extLst>
              <a:ext uri="{FF2B5EF4-FFF2-40B4-BE49-F238E27FC236}">
                <a16:creationId xmlns:a16="http://schemas.microsoft.com/office/drawing/2014/main" id="{77F253E1-CF43-9B0B-4D22-D5D806B19922}"/>
              </a:ext>
            </a:extLst>
          </p:cNvPr>
          <p:cNvSpPr>
            <a:spLocks noGrp="1"/>
          </p:cNvSpPr>
          <p:nvPr>
            <p:ph idx="1"/>
          </p:nvPr>
        </p:nvSpPr>
        <p:spPr/>
        <p:txBody>
          <a:bodyPr/>
          <a:lstStyle/>
          <a:p>
            <a:r>
              <a:rPr lang="en-US" dirty="0"/>
              <a:t>Do Others See Christ When They See Us?</a:t>
            </a:r>
          </a:p>
          <a:p>
            <a:pPr lvl="1"/>
            <a:r>
              <a:rPr lang="en-US" dirty="0"/>
              <a:t>We are Christians (Acts 11:26) – lit. Christ-like</a:t>
            </a:r>
          </a:p>
          <a:p>
            <a:pPr lvl="1"/>
            <a:r>
              <a:rPr lang="en-US" dirty="0"/>
              <a:t>Christ lives in me. (Gal. 2:20)</a:t>
            </a:r>
          </a:p>
          <a:p>
            <a:pPr lvl="1"/>
            <a:r>
              <a:rPr lang="en-US" dirty="0"/>
              <a:t>We have put on/clothed </a:t>
            </a:r>
            <a:r>
              <a:rPr lang="en-US"/>
              <a:t>ourselves with </a:t>
            </a:r>
            <a:r>
              <a:rPr lang="en-US" dirty="0"/>
              <a:t>Christ (Gal. 3:27)</a:t>
            </a:r>
          </a:p>
          <a:p>
            <a:pPr lvl="1"/>
            <a:endParaRPr lang="en-US" dirty="0"/>
          </a:p>
          <a:p>
            <a:pPr lvl="1"/>
            <a:endParaRPr lang="en-US" dirty="0"/>
          </a:p>
        </p:txBody>
      </p:sp>
    </p:spTree>
    <p:extLst>
      <p:ext uri="{BB962C8B-B14F-4D97-AF65-F5344CB8AC3E}">
        <p14:creationId xmlns:p14="http://schemas.microsoft.com/office/powerpoint/2010/main" val="3669060314"/>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anim calcmode="lin" valueType="num">
                                      <p:cBhvr>
                                        <p:cTn id="8"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Galatians 3:27</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0" indent="0">
              <a:buNone/>
            </a:pPr>
            <a:r>
              <a:rPr lang="en-US" dirty="0"/>
              <a:t>For as many of you as were baptized into Christ have </a:t>
            </a:r>
            <a:r>
              <a:rPr lang="en-US" b="1" u="sng" dirty="0"/>
              <a:t>put on </a:t>
            </a:r>
            <a:r>
              <a:rPr lang="en-US" dirty="0"/>
              <a:t>Christ.</a:t>
            </a:r>
          </a:p>
          <a:p>
            <a:pPr marL="0" indent="0">
              <a:buNone/>
            </a:pPr>
            <a:endParaRPr lang="en-US" dirty="0"/>
          </a:p>
          <a:p>
            <a:pPr marL="0" indent="0">
              <a:buNone/>
            </a:pPr>
            <a:r>
              <a:rPr lang="en-US" dirty="0"/>
              <a:t>For all of you who were baptized into Christ have </a:t>
            </a:r>
            <a:r>
              <a:rPr lang="en-US" b="1" u="sng" dirty="0"/>
              <a:t>clothed yourselves with </a:t>
            </a:r>
            <a:r>
              <a:rPr lang="en-US" dirty="0"/>
              <a:t>Christ. (NASB)</a:t>
            </a:r>
          </a:p>
        </p:txBody>
      </p:sp>
      <p:sp>
        <p:nvSpPr>
          <p:cNvPr id="7" name="Content Placeholder 2">
            <a:extLst>
              <a:ext uri="{FF2B5EF4-FFF2-40B4-BE49-F238E27FC236}">
                <a16:creationId xmlns:a16="http://schemas.microsoft.com/office/drawing/2014/main" id="{567EFEF4-FE72-08A1-87B0-9BAA331C87A3}"/>
              </a:ext>
            </a:extLst>
          </p:cNvPr>
          <p:cNvSpPr txBox="1">
            <a:spLocks/>
          </p:cNvSpPr>
          <p:nvPr/>
        </p:nvSpPr>
        <p:spPr>
          <a:xfrm>
            <a:off x="388938" y="3977612"/>
            <a:ext cx="11414125" cy="1633893"/>
          </a:xfrm>
          <a:prstGeom prst="rect">
            <a:avLst/>
          </a:prstGeom>
          <a:effectLst>
            <a:outerShdw blurRad="25400" dir="17880000">
              <a:srgbClr val="000000">
                <a:alpha val="46000"/>
              </a:srgbClr>
            </a:outerShdw>
          </a:effectLst>
        </p:spPr>
        <p:txBody>
          <a:bodyPr vert="horz" lIns="91440" tIns="45720" rIns="91440" bIns="45720" rtlCol="0" anchor="t">
            <a:normAutofit/>
          </a:bodyPr>
          <a:lstStyle>
            <a:lvl1pPr marL="342900" indent="-306000" algn="l" defTabSz="457200" rtl="0" eaLnBrk="1" latinLnBrk="0" hangingPunct="1">
              <a:spcBef>
                <a:spcPct val="20000"/>
              </a:spcBef>
              <a:spcAft>
                <a:spcPts val="600"/>
              </a:spcAft>
              <a:buClr>
                <a:schemeClr val="tx2"/>
              </a:buClr>
              <a:buSzPct val="70000"/>
              <a:buFont typeface="Wingdings 2" charset="2"/>
              <a:buChar char=""/>
              <a:defRPr sz="32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1pPr>
            <a:lvl2pPr marL="720000" indent="-270000" algn="l" defTabSz="457200" rtl="0" eaLnBrk="1" latinLnBrk="0" hangingPunct="1">
              <a:spcBef>
                <a:spcPct val="20000"/>
              </a:spcBef>
              <a:spcAft>
                <a:spcPts val="600"/>
              </a:spcAft>
              <a:buClr>
                <a:schemeClr val="tx2"/>
              </a:buClr>
              <a:buSzPct val="70000"/>
              <a:buFont typeface="Wingdings 2" charset="2"/>
              <a:buChar char=""/>
              <a:defRPr sz="28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2pPr>
            <a:lvl3pPr marL="1026000" indent="-216000" algn="l" defTabSz="457200" rtl="0" eaLnBrk="1" latinLnBrk="0" hangingPunct="1">
              <a:spcBef>
                <a:spcPct val="20000"/>
              </a:spcBef>
              <a:spcAft>
                <a:spcPts val="600"/>
              </a:spcAft>
              <a:buClr>
                <a:schemeClr val="tx2"/>
              </a:buClr>
              <a:buSzPct val="70000"/>
              <a:buFont typeface="Wingdings 2" charset="2"/>
              <a:buChar char=""/>
              <a:defRPr sz="2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3pPr>
            <a:lvl4pPr marL="1386000" indent="-21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4pPr>
            <a:lvl5pPr marL="1674000" indent="-216000" algn="l" defTabSz="457200" rtl="0" eaLnBrk="1" latinLnBrk="0" hangingPunct="1">
              <a:spcBef>
                <a:spcPct val="20000"/>
              </a:spcBef>
              <a:spcAft>
                <a:spcPts val="600"/>
              </a:spcAft>
              <a:buClr>
                <a:schemeClr val="tx2"/>
              </a:buClr>
              <a:buSzPct val="70000"/>
              <a:buFont typeface="Wingdings 2" charset="2"/>
              <a:buChar char=""/>
              <a:defRPr sz="20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5pPr>
            <a:lvl6pPr marL="20146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6pPr>
            <a:lvl7pPr marL="24018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7pPr>
            <a:lvl8pPr marL="27890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8pPr>
            <a:lvl9pPr marL="3106200" indent="-228600" algn="l" defTabSz="457200" rtl="0" eaLnBrk="1" latinLnBrk="0" hangingPunct="1">
              <a:spcBef>
                <a:spcPct val="20000"/>
              </a:spcBef>
              <a:spcAft>
                <a:spcPts val="600"/>
              </a:spcAft>
              <a:buClr>
                <a:schemeClr val="tx2"/>
              </a:buClr>
              <a:buSzPct val="70000"/>
              <a:buFont typeface="Wingdings 2" charset="2"/>
              <a:buChar char=""/>
              <a:defRPr sz="1400" kern="1200">
                <a:ln>
                  <a:solidFill>
                    <a:schemeClr val="bg1">
                      <a:lumMod val="75000"/>
                      <a:lumOff val="25000"/>
                      <a:alpha val="10000"/>
                    </a:schemeClr>
                  </a:solidFill>
                </a:ln>
                <a:solidFill>
                  <a:schemeClr val="tx2"/>
                </a:solidFill>
                <a:effectLst>
                  <a:outerShdw blurRad="9525" dist="25400" dir="14640000" algn="tl" rotWithShape="0">
                    <a:schemeClr val="bg1">
                      <a:alpha val="30000"/>
                    </a:schemeClr>
                  </a:outerShdw>
                </a:effectLst>
                <a:latin typeface="+mn-lt"/>
                <a:ea typeface="+mn-ea"/>
                <a:cs typeface="+mn-cs"/>
              </a:defRPr>
            </a:lvl9pPr>
          </a:lstStyle>
          <a:p>
            <a:pPr marL="36900" marR="0" lvl="0" indent="0" algn="l" defTabSz="457200" rtl="0" eaLnBrk="1" fontAlgn="auto" latinLnBrk="0" hangingPunct="1">
              <a:lnSpc>
                <a:spcPct val="100000"/>
              </a:lnSpc>
              <a:spcBef>
                <a:spcPct val="20000"/>
              </a:spcBef>
              <a:spcAft>
                <a:spcPts val="600"/>
              </a:spcAft>
              <a:buClr>
                <a:srgbClr val="ECEDD1"/>
              </a:buClr>
              <a:buSzPct val="70000"/>
              <a:buFont typeface="Wingdings 2" charset="2"/>
              <a:buNone/>
              <a:tabLst/>
              <a:defRPr/>
            </a:pPr>
            <a:endParaRPr kumimoji="0" lang="en-US" sz="3200" b="0" i="0" u="none" strike="noStrike" kern="1200" cap="none" spc="0" normalizeH="0" baseline="0" noProof="0" dirty="0">
              <a:ln>
                <a:solidFill>
                  <a:prstClr val="black">
                    <a:lumMod val="75000"/>
                    <a:lumOff val="25000"/>
                    <a:alpha val="10000"/>
                  </a:prstClr>
                </a:solidFill>
              </a:ln>
              <a:solidFill>
                <a:srgbClr val="ECEDD1"/>
              </a:solidFill>
              <a:effectLst>
                <a:outerShdw blurRad="9525" dist="25400" dir="14640000" algn="tl" rotWithShape="0">
                  <a:prstClr val="black">
                    <a:alpha val="30000"/>
                  </a:prstClr>
                </a:outerShdw>
              </a:effectLst>
              <a:uLnTx/>
              <a:uFillTx/>
              <a:latin typeface="Calibri" panose="020F0502020204030204"/>
              <a:ea typeface="+mn-ea"/>
              <a:cs typeface="+mn-cs"/>
            </a:endParaRPr>
          </a:p>
        </p:txBody>
      </p:sp>
    </p:spTree>
    <p:extLst>
      <p:ext uri="{BB962C8B-B14F-4D97-AF65-F5344CB8AC3E}">
        <p14:creationId xmlns:p14="http://schemas.microsoft.com/office/powerpoint/2010/main" val="194400094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23AD-9DD4-9B68-2C64-4335B4CE71E7}"/>
              </a:ext>
            </a:extLst>
          </p:cNvPr>
          <p:cNvSpPr>
            <a:spLocks noGrp="1"/>
          </p:cNvSpPr>
          <p:nvPr>
            <p:ph type="title"/>
          </p:nvPr>
        </p:nvSpPr>
        <p:spPr/>
        <p:txBody>
          <a:bodyPr/>
          <a:lstStyle/>
          <a:p>
            <a:r>
              <a:rPr lang="en-US" dirty="0"/>
              <a:t>Case Study: Simon the Sorcerer</a:t>
            </a:r>
          </a:p>
        </p:txBody>
      </p:sp>
      <p:sp>
        <p:nvSpPr>
          <p:cNvPr id="3" name="Content Placeholder 2">
            <a:extLst>
              <a:ext uri="{FF2B5EF4-FFF2-40B4-BE49-F238E27FC236}">
                <a16:creationId xmlns:a16="http://schemas.microsoft.com/office/drawing/2014/main" id="{0078F3FE-1714-B740-C081-B71FC34BE007}"/>
              </a:ext>
            </a:extLst>
          </p:cNvPr>
          <p:cNvSpPr>
            <a:spLocks noGrp="1"/>
          </p:cNvSpPr>
          <p:nvPr>
            <p:ph idx="1"/>
          </p:nvPr>
        </p:nvSpPr>
        <p:spPr/>
        <p:txBody>
          <a:bodyPr/>
          <a:lstStyle/>
          <a:p>
            <a:r>
              <a:rPr lang="en-US" dirty="0"/>
              <a:t>He used to be a sorcerer and astonish/trick people of Samaria (Acts 8:9-13)</a:t>
            </a:r>
          </a:p>
        </p:txBody>
      </p:sp>
    </p:spTree>
    <p:extLst>
      <p:ext uri="{BB962C8B-B14F-4D97-AF65-F5344CB8AC3E}">
        <p14:creationId xmlns:p14="http://schemas.microsoft.com/office/powerpoint/2010/main" val="1025994115"/>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47A5-9AAA-5CAF-851D-789A78AB4B50}"/>
              </a:ext>
            </a:extLst>
          </p:cNvPr>
          <p:cNvSpPr>
            <a:spLocks noGrp="1"/>
          </p:cNvSpPr>
          <p:nvPr>
            <p:ph type="title"/>
          </p:nvPr>
        </p:nvSpPr>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2E7B68CA-9B94-59D6-0C04-78827F5CCBEA}"/>
              </a:ext>
            </a:extLst>
          </p:cNvPr>
          <p:cNvSpPr>
            <a:spLocks noGrp="1"/>
          </p:cNvSpPr>
          <p:nvPr>
            <p:ph idx="1"/>
          </p:nvPr>
        </p:nvSpPr>
        <p:spPr/>
        <p:txBody>
          <a:bodyPr>
            <a:normAutofit/>
          </a:bodyPr>
          <a:lstStyle/>
          <a:p>
            <a:r>
              <a:rPr lang="en-US" dirty="0"/>
              <a:t>When we are baptized in Christ, we put to death the old man</a:t>
            </a:r>
            <a:br>
              <a:rPr lang="en-US" dirty="0"/>
            </a:br>
            <a:r>
              <a:rPr lang="en-US" dirty="0"/>
              <a:t>(Rom. 6:1-13)</a:t>
            </a:r>
          </a:p>
        </p:txBody>
      </p:sp>
    </p:spTree>
    <p:extLst>
      <p:ext uri="{BB962C8B-B14F-4D97-AF65-F5344CB8AC3E}">
        <p14:creationId xmlns:p14="http://schemas.microsoft.com/office/powerpoint/2010/main" val="3753324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E6D3-E5F2-DC48-A40B-4F311EA122C3}"/>
              </a:ext>
            </a:extLst>
          </p:cNvPr>
          <p:cNvSpPr>
            <a:spLocks noGrp="1"/>
          </p:cNvSpPr>
          <p:nvPr>
            <p:ph type="title"/>
          </p:nvPr>
        </p:nvSpPr>
        <p:spPr/>
        <p:txBody>
          <a:bodyPr/>
          <a:lstStyle/>
          <a:p>
            <a:r>
              <a:rPr lang="en-US" dirty="0"/>
              <a:t>Acts 8:9-13</a:t>
            </a:r>
          </a:p>
        </p:txBody>
      </p:sp>
      <p:sp>
        <p:nvSpPr>
          <p:cNvPr id="3" name="Content Placeholder 2">
            <a:extLst>
              <a:ext uri="{FF2B5EF4-FFF2-40B4-BE49-F238E27FC236}">
                <a16:creationId xmlns:a16="http://schemas.microsoft.com/office/drawing/2014/main" id="{EA2A8EF9-EDA9-EB00-35F7-D98E79992A85}"/>
              </a:ext>
            </a:extLst>
          </p:cNvPr>
          <p:cNvSpPr>
            <a:spLocks noGrp="1"/>
          </p:cNvSpPr>
          <p:nvPr>
            <p:ph idx="1"/>
          </p:nvPr>
        </p:nvSpPr>
        <p:spPr/>
        <p:txBody>
          <a:bodyPr>
            <a:normAutofit/>
          </a:bodyPr>
          <a:lstStyle/>
          <a:p>
            <a:pPr marL="36900" indent="0">
              <a:buNone/>
            </a:pPr>
            <a:r>
              <a:rPr lang="en-US" dirty="0"/>
              <a:t>But there was a certain man called Simon, who previously practiced sorcery in the city and astonished the people of Samaria, claiming that he was someone great, to whom they all gave heed, from the least to the greatest, saying, “This man is the great power of God.” And they heeded him because he had astonished them with his sorceries for a long time. But when they believed Philip as he preached the things concerning the kingdom of God and the name of Jesus Christ, both men and women were baptized.  Then Simon himself also believed; and when he was baptized he continued with Philip, and was amazed, seeing the miracles and signs which were done. </a:t>
            </a:r>
          </a:p>
        </p:txBody>
      </p:sp>
    </p:spTree>
    <p:extLst>
      <p:ext uri="{BB962C8B-B14F-4D97-AF65-F5344CB8AC3E}">
        <p14:creationId xmlns:p14="http://schemas.microsoft.com/office/powerpoint/2010/main" val="3226119551"/>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23AD-9DD4-9B68-2C64-4335B4CE71E7}"/>
              </a:ext>
            </a:extLst>
          </p:cNvPr>
          <p:cNvSpPr>
            <a:spLocks noGrp="1"/>
          </p:cNvSpPr>
          <p:nvPr>
            <p:ph type="title"/>
          </p:nvPr>
        </p:nvSpPr>
        <p:spPr/>
        <p:txBody>
          <a:bodyPr/>
          <a:lstStyle/>
          <a:p>
            <a:r>
              <a:rPr lang="en-US" dirty="0"/>
              <a:t>Case Study: Simon the Sorcerer</a:t>
            </a:r>
          </a:p>
        </p:txBody>
      </p:sp>
      <p:sp>
        <p:nvSpPr>
          <p:cNvPr id="3" name="Content Placeholder 2">
            <a:extLst>
              <a:ext uri="{FF2B5EF4-FFF2-40B4-BE49-F238E27FC236}">
                <a16:creationId xmlns:a16="http://schemas.microsoft.com/office/drawing/2014/main" id="{0078F3FE-1714-B740-C081-B71FC34BE007}"/>
              </a:ext>
            </a:extLst>
          </p:cNvPr>
          <p:cNvSpPr>
            <a:spLocks noGrp="1"/>
          </p:cNvSpPr>
          <p:nvPr>
            <p:ph idx="1"/>
          </p:nvPr>
        </p:nvSpPr>
        <p:spPr/>
        <p:txBody>
          <a:bodyPr/>
          <a:lstStyle/>
          <a:p>
            <a:r>
              <a:rPr lang="en-US" dirty="0"/>
              <a:t>He used to be a sorcerer and astonish/trick people of Samaria (Acts 8:9-13)</a:t>
            </a:r>
          </a:p>
          <a:p>
            <a:r>
              <a:rPr lang="en-US" dirty="0"/>
              <a:t>He believed and was baptized (cf. Mark 16:15-16)</a:t>
            </a:r>
          </a:p>
        </p:txBody>
      </p:sp>
    </p:spTree>
    <p:extLst>
      <p:ext uri="{BB962C8B-B14F-4D97-AF65-F5344CB8AC3E}">
        <p14:creationId xmlns:p14="http://schemas.microsoft.com/office/powerpoint/2010/main" val="97788495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anim calcmode="lin" valueType="num">
                                      <p:cBhvr>
                                        <p:cTn id="8"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E6D3-E5F2-DC48-A40B-4F311EA122C3}"/>
              </a:ext>
            </a:extLst>
          </p:cNvPr>
          <p:cNvSpPr>
            <a:spLocks noGrp="1"/>
          </p:cNvSpPr>
          <p:nvPr>
            <p:ph type="title"/>
          </p:nvPr>
        </p:nvSpPr>
        <p:spPr/>
        <p:txBody>
          <a:bodyPr/>
          <a:lstStyle/>
          <a:p>
            <a:r>
              <a:rPr lang="en-US" dirty="0"/>
              <a:t>Mark 16:15-16</a:t>
            </a:r>
          </a:p>
        </p:txBody>
      </p:sp>
      <p:sp>
        <p:nvSpPr>
          <p:cNvPr id="3" name="Content Placeholder 2">
            <a:extLst>
              <a:ext uri="{FF2B5EF4-FFF2-40B4-BE49-F238E27FC236}">
                <a16:creationId xmlns:a16="http://schemas.microsoft.com/office/drawing/2014/main" id="{EA2A8EF9-EDA9-EB00-35F7-D98E79992A85}"/>
              </a:ext>
            </a:extLst>
          </p:cNvPr>
          <p:cNvSpPr>
            <a:spLocks noGrp="1"/>
          </p:cNvSpPr>
          <p:nvPr>
            <p:ph idx="1"/>
          </p:nvPr>
        </p:nvSpPr>
        <p:spPr/>
        <p:txBody>
          <a:bodyPr>
            <a:normAutofit/>
          </a:bodyPr>
          <a:lstStyle/>
          <a:p>
            <a:pPr marL="36900" indent="0">
              <a:buNone/>
            </a:pPr>
            <a:r>
              <a:rPr lang="en-US" dirty="0"/>
              <a:t>And He said to them, “Go into all the world and preach the gospel to every creature. He who believes and is baptized will be saved; but he who does not believe will be condemned. </a:t>
            </a:r>
          </a:p>
        </p:txBody>
      </p:sp>
    </p:spTree>
    <p:extLst>
      <p:ext uri="{BB962C8B-B14F-4D97-AF65-F5344CB8AC3E}">
        <p14:creationId xmlns:p14="http://schemas.microsoft.com/office/powerpoint/2010/main" val="10898711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23AD-9DD4-9B68-2C64-4335B4CE71E7}"/>
              </a:ext>
            </a:extLst>
          </p:cNvPr>
          <p:cNvSpPr>
            <a:spLocks noGrp="1"/>
          </p:cNvSpPr>
          <p:nvPr>
            <p:ph type="title"/>
          </p:nvPr>
        </p:nvSpPr>
        <p:spPr/>
        <p:txBody>
          <a:bodyPr/>
          <a:lstStyle/>
          <a:p>
            <a:r>
              <a:rPr lang="en-US" dirty="0"/>
              <a:t>Case Study: Simon the Sorcerer</a:t>
            </a:r>
          </a:p>
        </p:txBody>
      </p:sp>
      <p:sp>
        <p:nvSpPr>
          <p:cNvPr id="3" name="Content Placeholder 2">
            <a:extLst>
              <a:ext uri="{FF2B5EF4-FFF2-40B4-BE49-F238E27FC236}">
                <a16:creationId xmlns:a16="http://schemas.microsoft.com/office/drawing/2014/main" id="{0078F3FE-1714-B740-C081-B71FC34BE007}"/>
              </a:ext>
            </a:extLst>
          </p:cNvPr>
          <p:cNvSpPr>
            <a:spLocks noGrp="1"/>
          </p:cNvSpPr>
          <p:nvPr>
            <p:ph idx="1"/>
          </p:nvPr>
        </p:nvSpPr>
        <p:spPr/>
        <p:txBody>
          <a:bodyPr/>
          <a:lstStyle/>
          <a:p>
            <a:r>
              <a:rPr lang="en-US" dirty="0"/>
              <a:t>He used to be a sorcerer and astonish/trick people of Samaria (Acts 8:9-13)</a:t>
            </a:r>
          </a:p>
          <a:p>
            <a:r>
              <a:rPr lang="en-US" dirty="0"/>
              <a:t>He believed and was baptized (cf. Mark 16:15-16)</a:t>
            </a:r>
          </a:p>
          <a:p>
            <a:r>
              <a:rPr lang="en-US" dirty="0"/>
              <a:t>Simon dug up his old man and tried to buy the power of the Holy Spirit. (Acts 8:14-19)</a:t>
            </a:r>
          </a:p>
        </p:txBody>
      </p:sp>
    </p:spTree>
    <p:extLst>
      <p:ext uri="{BB962C8B-B14F-4D97-AF65-F5344CB8AC3E}">
        <p14:creationId xmlns:p14="http://schemas.microsoft.com/office/powerpoint/2010/main" val="3646577348"/>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anim calcmode="lin" valueType="num">
                                      <p:cBhvr>
                                        <p:cTn id="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E6D3-E5F2-DC48-A40B-4F311EA122C3}"/>
              </a:ext>
            </a:extLst>
          </p:cNvPr>
          <p:cNvSpPr>
            <a:spLocks noGrp="1"/>
          </p:cNvSpPr>
          <p:nvPr>
            <p:ph type="title"/>
          </p:nvPr>
        </p:nvSpPr>
        <p:spPr/>
        <p:txBody>
          <a:bodyPr/>
          <a:lstStyle/>
          <a:p>
            <a:r>
              <a:rPr lang="en-US" dirty="0"/>
              <a:t>Acts 8:14-19</a:t>
            </a:r>
          </a:p>
        </p:txBody>
      </p:sp>
      <p:sp>
        <p:nvSpPr>
          <p:cNvPr id="3" name="Content Placeholder 2">
            <a:extLst>
              <a:ext uri="{FF2B5EF4-FFF2-40B4-BE49-F238E27FC236}">
                <a16:creationId xmlns:a16="http://schemas.microsoft.com/office/drawing/2014/main" id="{EA2A8EF9-EDA9-EB00-35F7-D98E79992A85}"/>
              </a:ext>
            </a:extLst>
          </p:cNvPr>
          <p:cNvSpPr>
            <a:spLocks noGrp="1"/>
          </p:cNvSpPr>
          <p:nvPr>
            <p:ph idx="1"/>
          </p:nvPr>
        </p:nvSpPr>
        <p:spPr/>
        <p:txBody>
          <a:bodyPr>
            <a:normAutofit/>
          </a:bodyPr>
          <a:lstStyle/>
          <a:p>
            <a:pPr marL="36900" indent="0">
              <a:buNone/>
            </a:pPr>
            <a:r>
              <a:rPr lang="en-US" dirty="0"/>
              <a:t>Now when the apostles who were at Jerusalem heard that Samaria had received the word of God, they sent Peter and John to them, who, when they had come down, prayed for them that they might receive the Holy Spirit. For as yet He had fallen upon none of them. They had only been baptized in the name of the Lord Jesus. Then they laid hands on them, and they received the Holy Spirit.  And when Simon saw that through the laying on of the apostles’ hands the Holy Spirit was given, he offered them money, saying, “Give me this power also, that anyone on whom I lay hands may receive the Holy Spirit.”</a:t>
            </a:r>
          </a:p>
        </p:txBody>
      </p:sp>
    </p:spTree>
    <p:extLst>
      <p:ext uri="{BB962C8B-B14F-4D97-AF65-F5344CB8AC3E}">
        <p14:creationId xmlns:p14="http://schemas.microsoft.com/office/powerpoint/2010/main" val="115844295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F023AD-9DD4-9B68-2C64-4335B4CE71E7}"/>
              </a:ext>
            </a:extLst>
          </p:cNvPr>
          <p:cNvSpPr>
            <a:spLocks noGrp="1"/>
          </p:cNvSpPr>
          <p:nvPr>
            <p:ph type="title"/>
          </p:nvPr>
        </p:nvSpPr>
        <p:spPr/>
        <p:txBody>
          <a:bodyPr/>
          <a:lstStyle/>
          <a:p>
            <a:r>
              <a:rPr lang="en-US" dirty="0"/>
              <a:t>Case Study: Simon the Sorcerer</a:t>
            </a:r>
          </a:p>
        </p:txBody>
      </p:sp>
      <p:sp>
        <p:nvSpPr>
          <p:cNvPr id="3" name="Content Placeholder 2">
            <a:extLst>
              <a:ext uri="{FF2B5EF4-FFF2-40B4-BE49-F238E27FC236}">
                <a16:creationId xmlns:a16="http://schemas.microsoft.com/office/drawing/2014/main" id="{0078F3FE-1714-B740-C081-B71FC34BE007}"/>
              </a:ext>
            </a:extLst>
          </p:cNvPr>
          <p:cNvSpPr>
            <a:spLocks noGrp="1"/>
          </p:cNvSpPr>
          <p:nvPr>
            <p:ph idx="1"/>
          </p:nvPr>
        </p:nvSpPr>
        <p:spPr/>
        <p:txBody>
          <a:bodyPr/>
          <a:lstStyle/>
          <a:p>
            <a:r>
              <a:rPr lang="en-US" dirty="0"/>
              <a:t>He used to be a sorcerer and astonish/trick people of Samaria (Acts 8:9-13)</a:t>
            </a:r>
          </a:p>
          <a:p>
            <a:r>
              <a:rPr lang="en-US" dirty="0"/>
              <a:t>He believed and was baptized (cf. Mark 16:15-16)</a:t>
            </a:r>
          </a:p>
          <a:p>
            <a:r>
              <a:rPr lang="en-US" dirty="0"/>
              <a:t>Simon dug up his old man and tried to buy the power of the Holy Spirit. (Acts 8:14-19)</a:t>
            </a:r>
          </a:p>
          <a:p>
            <a:r>
              <a:rPr lang="en-US" dirty="0"/>
              <a:t>Peter commands Simon to repent (Acts 8:20-24)</a:t>
            </a:r>
          </a:p>
        </p:txBody>
      </p:sp>
    </p:spTree>
    <p:extLst>
      <p:ext uri="{BB962C8B-B14F-4D97-AF65-F5344CB8AC3E}">
        <p14:creationId xmlns:p14="http://schemas.microsoft.com/office/powerpoint/2010/main" val="407957834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Effect transition="in" filter="fade">
                                      <p:cBhvr>
                                        <p:cTn id="7" dur="250"/>
                                        <p:tgtEl>
                                          <p:spTgt spid="3">
                                            <p:txEl>
                                              <p:pRg st="3" end="3"/>
                                            </p:txEl>
                                          </p:spTgt>
                                        </p:tgtEl>
                                      </p:cBhvr>
                                    </p:animEffect>
                                    <p:anim calcmode="lin" valueType="num">
                                      <p:cBhvr>
                                        <p:cTn id="8"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F1E6D3-E5F2-DC48-A40B-4F311EA122C3}"/>
              </a:ext>
            </a:extLst>
          </p:cNvPr>
          <p:cNvSpPr>
            <a:spLocks noGrp="1"/>
          </p:cNvSpPr>
          <p:nvPr>
            <p:ph type="title"/>
          </p:nvPr>
        </p:nvSpPr>
        <p:spPr/>
        <p:txBody>
          <a:bodyPr/>
          <a:lstStyle/>
          <a:p>
            <a:r>
              <a:rPr lang="en-US" dirty="0"/>
              <a:t>Acts 8:20-24</a:t>
            </a:r>
          </a:p>
        </p:txBody>
      </p:sp>
      <p:sp>
        <p:nvSpPr>
          <p:cNvPr id="3" name="Content Placeholder 2">
            <a:extLst>
              <a:ext uri="{FF2B5EF4-FFF2-40B4-BE49-F238E27FC236}">
                <a16:creationId xmlns:a16="http://schemas.microsoft.com/office/drawing/2014/main" id="{EA2A8EF9-EDA9-EB00-35F7-D98E79992A85}"/>
              </a:ext>
            </a:extLst>
          </p:cNvPr>
          <p:cNvSpPr>
            <a:spLocks noGrp="1"/>
          </p:cNvSpPr>
          <p:nvPr>
            <p:ph idx="1"/>
          </p:nvPr>
        </p:nvSpPr>
        <p:spPr/>
        <p:txBody>
          <a:bodyPr>
            <a:normAutofit/>
          </a:bodyPr>
          <a:lstStyle/>
          <a:p>
            <a:pPr marL="36900" indent="0">
              <a:buNone/>
            </a:pPr>
            <a:r>
              <a:rPr lang="en-US" dirty="0"/>
              <a:t>But Peter said to him, “Your money perish with you, because you thought that the gift of God could be purchased with money!  You have neither part nor portion in this matter, for your heart is not right in the sight of God. Repent therefore of this your wickedness, and pray God if perhaps the thought of your heart may be forgiven you. For I see that you are poisoned by bitterness and bound by iniquity.”  Then Simon answered and said, “Pray to the Lord for me, that none of the things which you have spoken may come upon me.”</a:t>
            </a:r>
          </a:p>
        </p:txBody>
      </p:sp>
    </p:spTree>
    <p:extLst>
      <p:ext uri="{BB962C8B-B14F-4D97-AF65-F5344CB8AC3E}">
        <p14:creationId xmlns:p14="http://schemas.microsoft.com/office/powerpoint/2010/main" val="2170773048"/>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4C614E-73B7-0113-DF19-C817FC8FB05A}"/>
              </a:ext>
            </a:extLst>
          </p:cNvPr>
          <p:cNvSpPr>
            <a:spLocks noGrp="1"/>
          </p:cNvSpPr>
          <p:nvPr>
            <p:ph type="title"/>
          </p:nvPr>
        </p:nvSpPr>
        <p:spPr/>
        <p:txBody>
          <a:bodyPr/>
          <a:lstStyle/>
          <a:p>
            <a:r>
              <a:rPr lang="en-US" dirty="0"/>
              <a:t>Application</a:t>
            </a:r>
          </a:p>
        </p:txBody>
      </p:sp>
      <p:sp>
        <p:nvSpPr>
          <p:cNvPr id="3" name="Content Placeholder 2">
            <a:extLst>
              <a:ext uri="{FF2B5EF4-FFF2-40B4-BE49-F238E27FC236}">
                <a16:creationId xmlns:a16="http://schemas.microsoft.com/office/drawing/2014/main" id="{77F253E1-CF43-9B0B-4D22-D5D806B19922}"/>
              </a:ext>
            </a:extLst>
          </p:cNvPr>
          <p:cNvSpPr>
            <a:spLocks noGrp="1"/>
          </p:cNvSpPr>
          <p:nvPr>
            <p:ph idx="1"/>
          </p:nvPr>
        </p:nvSpPr>
        <p:spPr>
          <a:xfrm>
            <a:off x="179295" y="1640547"/>
            <a:ext cx="11833411" cy="4912653"/>
          </a:xfrm>
        </p:spPr>
        <p:txBody>
          <a:bodyPr>
            <a:normAutofit/>
          </a:bodyPr>
          <a:lstStyle/>
          <a:p>
            <a:r>
              <a:rPr lang="en-US" dirty="0"/>
              <a:t>Have you buried the old man in baptism?</a:t>
            </a:r>
          </a:p>
          <a:p>
            <a:r>
              <a:rPr lang="en-US" dirty="0"/>
              <a:t>Have we let them old man with his deeds stay buried or have we dug him up in our:</a:t>
            </a:r>
          </a:p>
          <a:p>
            <a:pPr lvl="1"/>
            <a:r>
              <a:rPr lang="en-US" sz="2400" dirty="0"/>
              <a:t>Sexual Sins: Adultery, Fornication, Uncleanness, Passion, Evil Desire, Lewdness, Lusts</a:t>
            </a:r>
          </a:p>
          <a:p>
            <a:pPr lvl="1"/>
            <a:r>
              <a:rPr lang="en-US" sz="2400" dirty="0"/>
              <a:t>Personal Goals: Covetousness, Selfish Ambition</a:t>
            </a:r>
          </a:p>
          <a:p>
            <a:pPr lvl="1"/>
            <a:r>
              <a:rPr lang="en-US" sz="2400" dirty="0"/>
              <a:t>Treatment Of Others: Anger, Wrath, Malice, Blasphemy, Filthy Language, Lying, Hatred, Contentions, Jealousies, Outbursts Of Wrath, Dissensions, Heresies, Envy, Murders, Drunkenness, Revelries, Drinking Parties</a:t>
            </a:r>
          </a:p>
          <a:p>
            <a:pPr lvl="1"/>
            <a:r>
              <a:rPr lang="en-US" sz="2400" dirty="0"/>
              <a:t>And The Like</a:t>
            </a:r>
          </a:p>
          <a:p>
            <a:r>
              <a:rPr lang="en-US" dirty="0"/>
              <a:t>Paul’s affirmation to the Romans holds true today (Rom. 13:11-14)</a:t>
            </a:r>
          </a:p>
        </p:txBody>
      </p:sp>
    </p:spTree>
    <p:extLst>
      <p:ext uri="{BB962C8B-B14F-4D97-AF65-F5344CB8AC3E}">
        <p14:creationId xmlns:p14="http://schemas.microsoft.com/office/powerpoint/2010/main" val="1788423629"/>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250"/>
                                        <p:tgtEl>
                                          <p:spTgt spid="3">
                                            <p:txEl>
                                              <p:pRg st="0" end="0"/>
                                            </p:txEl>
                                          </p:spTgt>
                                        </p:tgtEl>
                                      </p:cBhvr>
                                    </p:animEffect>
                                    <p:anim calcmode="lin" valueType="num">
                                      <p:cBhvr>
                                        <p:cTn id="8" dur="25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250"/>
                                        <p:tgtEl>
                                          <p:spTgt spid="3">
                                            <p:txEl>
                                              <p:pRg st="1" end="1"/>
                                            </p:txEl>
                                          </p:spTgt>
                                        </p:tgtEl>
                                      </p:cBhvr>
                                    </p:animEffect>
                                    <p:anim calcmode="lin" valueType="num">
                                      <p:cBhvr>
                                        <p:cTn id="15"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250"/>
                                        <p:tgtEl>
                                          <p:spTgt spid="3">
                                            <p:txEl>
                                              <p:pRg st="2" end="2"/>
                                            </p:txEl>
                                          </p:spTgt>
                                        </p:tgtEl>
                                      </p:cBhvr>
                                    </p:animEffect>
                                    <p:anim calcmode="lin" valueType="num">
                                      <p:cBhvr>
                                        <p:cTn id="22"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250"/>
                                        <p:tgtEl>
                                          <p:spTgt spid="3">
                                            <p:txEl>
                                              <p:pRg st="3" end="3"/>
                                            </p:txEl>
                                          </p:spTgt>
                                        </p:tgtEl>
                                      </p:cBhvr>
                                    </p:animEffect>
                                    <p:anim calcmode="lin" valueType="num">
                                      <p:cBhvr>
                                        <p:cTn id="29"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250"/>
                                        <p:tgtEl>
                                          <p:spTgt spid="3">
                                            <p:txEl>
                                              <p:pRg st="4" end="4"/>
                                            </p:txEl>
                                          </p:spTgt>
                                        </p:tgtEl>
                                      </p:cBhvr>
                                    </p:animEffect>
                                    <p:anim calcmode="lin" valueType="num">
                                      <p:cBhvr>
                                        <p:cTn id="36" dur="25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25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Effect transition="in" filter="fade">
                                      <p:cBhvr>
                                        <p:cTn id="42" dur="250"/>
                                        <p:tgtEl>
                                          <p:spTgt spid="3">
                                            <p:txEl>
                                              <p:pRg st="5" end="5"/>
                                            </p:txEl>
                                          </p:spTgt>
                                        </p:tgtEl>
                                      </p:cBhvr>
                                    </p:animEffect>
                                    <p:anim calcmode="lin" valueType="num">
                                      <p:cBhvr>
                                        <p:cTn id="43" dur="250" fill="hold"/>
                                        <p:tgtEl>
                                          <p:spTgt spid="3">
                                            <p:txEl>
                                              <p:pRg st="5" end="5"/>
                                            </p:txEl>
                                          </p:spTgt>
                                        </p:tgtEl>
                                        <p:attrNameLst>
                                          <p:attrName>ppt_x</p:attrName>
                                        </p:attrNameLst>
                                      </p:cBhvr>
                                      <p:tavLst>
                                        <p:tav tm="0">
                                          <p:val>
                                            <p:strVal val="#ppt_x"/>
                                          </p:val>
                                        </p:tav>
                                        <p:tav tm="100000">
                                          <p:val>
                                            <p:strVal val="#ppt_x"/>
                                          </p:val>
                                        </p:tav>
                                      </p:tavLst>
                                    </p:anim>
                                    <p:anim calcmode="lin" valueType="num">
                                      <p:cBhvr>
                                        <p:cTn id="44" dur="250" fill="hold"/>
                                        <p:tgtEl>
                                          <p:spTgt spid="3">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Effect transition="in" filter="fade">
                                      <p:cBhvr>
                                        <p:cTn id="49" dur="250"/>
                                        <p:tgtEl>
                                          <p:spTgt spid="3">
                                            <p:txEl>
                                              <p:pRg st="6" end="6"/>
                                            </p:txEl>
                                          </p:spTgt>
                                        </p:tgtEl>
                                      </p:cBhvr>
                                    </p:animEffect>
                                    <p:anim calcmode="lin" valueType="num">
                                      <p:cBhvr>
                                        <p:cTn id="50" dur="25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51" dur="25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F80FDA-9679-4456-D5B0-A67D24C873CF}"/>
              </a:ext>
            </a:extLst>
          </p:cNvPr>
          <p:cNvSpPr>
            <a:spLocks noGrp="1"/>
          </p:cNvSpPr>
          <p:nvPr>
            <p:ph type="title"/>
          </p:nvPr>
        </p:nvSpPr>
        <p:spPr/>
        <p:txBody>
          <a:bodyPr/>
          <a:lstStyle/>
          <a:p>
            <a:r>
              <a:rPr lang="en-US" dirty="0"/>
              <a:t>Romans 13:11-14</a:t>
            </a:r>
          </a:p>
        </p:txBody>
      </p:sp>
      <p:sp>
        <p:nvSpPr>
          <p:cNvPr id="3" name="Content Placeholder 2">
            <a:extLst>
              <a:ext uri="{FF2B5EF4-FFF2-40B4-BE49-F238E27FC236}">
                <a16:creationId xmlns:a16="http://schemas.microsoft.com/office/drawing/2014/main" id="{F36F7D35-A642-C00C-8372-B5E9A591BBC5}"/>
              </a:ext>
            </a:extLst>
          </p:cNvPr>
          <p:cNvSpPr>
            <a:spLocks noGrp="1"/>
          </p:cNvSpPr>
          <p:nvPr>
            <p:ph idx="1"/>
          </p:nvPr>
        </p:nvSpPr>
        <p:spPr/>
        <p:txBody>
          <a:bodyPr/>
          <a:lstStyle/>
          <a:p>
            <a:pPr marL="36900" indent="0">
              <a:buNone/>
            </a:pPr>
            <a:r>
              <a:rPr lang="en-US" dirty="0"/>
              <a:t>And do this, knowing the time, that now it is high time to awake out of sleep; for now our salvation is nearer than when we first believed. The night is far spent, the day is at hand. Therefore let us cast off the works of darkness, and let us put on the armor of light. Let us walk properly, as in the day, not in revelry and drunkenness, not in lewdness and lust, not in strife and envy. But put on the Lord Jesus Christ, and make no provision for the flesh, to fulfill its lusts.</a:t>
            </a:r>
          </a:p>
        </p:txBody>
      </p:sp>
    </p:spTree>
    <p:extLst>
      <p:ext uri="{BB962C8B-B14F-4D97-AF65-F5344CB8AC3E}">
        <p14:creationId xmlns:p14="http://schemas.microsoft.com/office/powerpoint/2010/main" val="2678731940"/>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D67E7EA3-757A-E9B9-192A-83B24D1DEAB8}"/>
              </a:ext>
            </a:extLst>
          </p:cNvPr>
          <p:cNvSpPr>
            <a:spLocks noGrp="1"/>
          </p:cNvSpPr>
          <p:nvPr>
            <p:ph type="title"/>
          </p:nvPr>
        </p:nvSpPr>
        <p:spPr>
          <a:xfrm>
            <a:off x="0" y="4069078"/>
            <a:ext cx="4062132" cy="2453641"/>
          </a:xfrm>
        </p:spPr>
        <p:txBody>
          <a:bodyPr>
            <a:normAutofit/>
          </a:bodyPr>
          <a:lstStyle/>
          <a:p>
            <a:r>
              <a:rPr lang="en-US" sz="5400" dirty="0">
                <a:effectLst>
                  <a:outerShdw blurRad="38100" dist="38100" dir="2700000" algn="tl">
                    <a:srgbClr val="000000">
                      <a:alpha val="43137"/>
                    </a:srgbClr>
                  </a:outerShdw>
                </a:effectLst>
              </a:rPr>
              <a:t>Are You Digging Up the Old Man?</a:t>
            </a:r>
          </a:p>
        </p:txBody>
      </p:sp>
      <p:sp>
        <p:nvSpPr>
          <p:cNvPr id="3" name="Content Placeholder 2">
            <a:extLst>
              <a:ext uri="{FF2B5EF4-FFF2-40B4-BE49-F238E27FC236}">
                <a16:creationId xmlns:a16="http://schemas.microsoft.com/office/drawing/2014/main" id="{77F253E1-CF43-9B0B-4D22-D5D806B19922}"/>
              </a:ext>
            </a:extLst>
          </p:cNvPr>
          <p:cNvSpPr>
            <a:spLocks noGrp="1"/>
          </p:cNvSpPr>
          <p:nvPr>
            <p:ph idx="1"/>
          </p:nvPr>
        </p:nvSpPr>
        <p:spPr>
          <a:xfrm>
            <a:off x="4328160" y="731520"/>
            <a:ext cx="7863840" cy="5257800"/>
          </a:xfrm>
        </p:spPr>
        <p:txBody>
          <a:bodyPr>
            <a:normAutofit/>
          </a:bodyPr>
          <a:lstStyle/>
          <a:p>
            <a:pPr algn="ctr"/>
            <a:r>
              <a:rPr lang="en-US" sz="5400" dirty="0">
                <a:latin typeface="Cambria" panose="02040503050406030204" pitchFamily="18" charset="0"/>
                <a:ea typeface="Cambria" panose="02040503050406030204" pitchFamily="18" charset="0"/>
              </a:rPr>
              <a:t>Now, It’s High Time…</a:t>
            </a:r>
          </a:p>
          <a:p>
            <a:endParaRPr lang="en-US" dirty="0"/>
          </a:p>
          <a:p>
            <a:pPr algn="ctr"/>
            <a:r>
              <a:rPr lang="en-US" sz="3200" dirty="0"/>
              <a:t>If you have not done so, put on Christ today.</a:t>
            </a:r>
          </a:p>
          <a:p>
            <a:pPr lvl="1" algn="ctr">
              <a:buFont typeface="Calibri" panose="020F0502020204030204" pitchFamily="34" charset="0"/>
              <a:buChar char="-"/>
            </a:pPr>
            <a:r>
              <a:rPr lang="en-US" sz="3200" dirty="0"/>
              <a:t>Believe and be baptized (Mark 16:15-16)</a:t>
            </a:r>
          </a:p>
          <a:p>
            <a:pPr lvl="1" algn="ctr">
              <a:buFont typeface="Calibri" panose="020F0502020204030204" pitchFamily="34" charset="0"/>
              <a:buChar char="-"/>
            </a:pPr>
            <a:r>
              <a:rPr lang="en-US" sz="3200" dirty="0"/>
              <a:t>Put off the old man of sin (Rom. 6:1-13)</a:t>
            </a:r>
          </a:p>
          <a:p>
            <a:pPr algn="ctr"/>
            <a:r>
              <a:rPr lang="en-US" sz="3200" dirty="0"/>
              <a:t>If you have put on Christ, but </a:t>
            </a:r>
            <a:br>
              <a:rPr lang="en-US" sz="3200" dirty="0"/>
            </a:br>
            <a:r>
              <a:rPr lang="en-US" sz="3200" dirty="0"/>
              <a:t>have been digging up the old man, </a:t>
            </a:r>
            <a:br>
              <a:rPr lang="en-US" sz="3200" dirty="0"/>
            </a:br>
            <a:r>
              <a:rPr lang="en-US" sz="3200" dirty="0"/>
              <a:t>PUT DOWN THE SHOVEL!</a:t>
            </a:r>
          </a:p>
          <a:p>
            <a:pPr lvl="1" algn="ctr">
              <a:buFont typeface="Calibri" panose="020F0502020204030204" pitchFamily="34" charset="0"/>
              <a:buChar char="-"/>
            </a:pPr>
            <a:r>
              <a:rPr lang="en-US" sz="3200" dirty="0"/>
              <a:t>Repent and pray (Acts 8:22)</a:t>
            </a:r>
          </a:p>
        </p:txBody>
      </p:sp>
      <p:sp>
        <p:nvSpPr>
          <p:cNvPr id="4" name="Freeform 9">
            <a:extLst>
              <a:ext uri="{FF2B5EF4-FFF2-40B4-BE49-F238E27FC236}">
                <a16:creationId xmlns:a16="http://schemas.microsoft.com/office/drawing/2014/main" id="{44640F55-B7BB-5ACA-A373-3DAEB5D2B548}"/>
              </a:ext>
            </a:extLst>
          </p:cNvPr>
          <p:cNvSpPr/>
          <p:nvPr/>
        </p:nvSpPr>
        <p:spPr>
          <a:xfrm>
            <a:off x="-60961" y="-2466"/>
            <a:ext cx="4123093" cy="4140126"/>
          </a:xfrm>
          <a:custGeom>
            <a:avLst/>
            <a:gdLst/>
            <a:ahLst/>
            <a:cxnLst/>
            <a:rect l="l" t="t" r="r" b="b"/>
            <a:pathLst>
              <a:path w="5987449" h="5987449">
                <a:moveTo>
                  <a:pt x="0" y="0"/>
                </a:moveTo>
                <a:lnTo>
                  <a:pt x="5987450" y="0"/>
                </a:lnTo>
                <a:lnTo>
                  <a:pt x="5987450" y="5987450"/>
                </a:lnTo>
                <a:lnTo>
                  <a:pt x="0" y="5987450"/>
                </a:lnTo>
                <a:lnTo>
                  <a:pt x="0" y="0"/>
                </a:lnTo>
                <a:close/>
              </a:path>
            </a:pathLst>
          </a:custGeom>
          <a:blipFill>
            <a:blip r:embed="rId2">
              <a:extLst>
                <a:ext uri="{BEBA8EAE-BF5A-486C-A8C5-ECC9F3942E4B}">
                  <a14:imgProps xmlns:a14="http://schemas.microsoft.com/office/drawing/2010/main">
                    <a14:imgLayer r:embed="rId3">
                      <a14:imgEffect>
                        <a14:backgroundRemoval t="2344" b="96191" l="3711" r="99707">
                          <a14:foregroundMark x1="12988" y1="12012" x2="58301" y2="62305"/>
                          <a14:foregroundMark x1="58301" y1="62305" x2="95313" y2="91211"/>
                          <a14:foregroundMark x1="3516" y1="97070" x2="62891" y2="17578"/>
                          <a14:foregroundMark x1="62891" y1="17578" x2="75391" y2="8008"/>
                          <a14:foregroundMark x1="75391" y1="8008" x2="83398" y2="6055"/>
                          <a14:foregroundMark x1="11426" y1="14160" x2="41113" y2="3516"/>
                          <a14:foregroundMark x1="41113" y1="3516" x2="50195" y2="2441"/>
                          <a14:foregroundMark x1="6641" y1="26855" x2="3711" y2="91699"/>
                          <a14:foregroundMark x1="3711" y1="91699" x2="10449" y2="95215"/>
                          <a14:foregroundMark x1="10449" y1="95215" x2="21191" y2="94141"/>
                          <a14:foregroundMark x1="3711" y1="96289" x2="3711" y2="96289"/>
                          <a14:foregroundMark x1="3711" y1="96289" x2="4492" y2="78809"/>
                          <a14:foregroundMark x1="6738" y1="19531" x2="18164" y2="8496"/>
                          <a14:foregroundMark x1="18164" y1="8496" x2="28320" y2="6250"/>
                          <a14:foregroundMark x1="28320" y1="6250" x2="28516" y2="6250"/>
                          <a14:foregroundMark x1="94043" y1="14844" x2="99707" y2="27637"/>
                          <a14:foregroundMark x1="99707" y1="27637" x2="99707" y2="27637"/>
                          <a14:foregroundMark x1="97461" y1="41113" x2="95215" y2="82813"/>
                          <a14:foregroundMark x1="95215" y1="82813" x2="91895" y2="91016"/>
                          <a14:foregroundMark x1="91895" y1="91016" x2="68457" y2="91797"/>
                          <a14:foregroundMark x1="64551" y1="93359" x2="26563" y2="94531"/>
                        </a14:backgroundRemoval>
                      </a14:imgEffect>
                    </a14:imgLayer>
                  </a14:imgProps>
                </a:ext>
              </a:extLst>
            </a:blip>
            <a:stretch>
              <a:fillRect/>
            </a:stretch>
          </a:blipFill>
        </p:spPr>
        <p:txBody>
          <a:bodyPr/>
          <a:lstStyle/>
          <a:p>
            <a:endParaRPr lang="en-US"/>
          </a:p>
        </p:txBody>
      </p:sp>
    </p:spTree>
    <p:extLst>
      <p:ext uri="{BB962C8B-B14F-4D97-AF65-F5344CB8AC3E}">
        <p14:creationId xmlns:p14="http://schemas.microsoft.com/office/powerpoint/2010/main" val="379987587"/>
      </p:ext>
    </p:extLst>
  </p:cSld>
  <p:clrMapOvr>
    <a:masterClrMapping/>
  </p:clrMapOvr>
  <p:transition spd="slow">
    <p:push dir="d"/>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normAutofit/>
          </a:bodyPr>
          <a:lstStyle/>
          <a:p>
            <a:r>
              <a:rPr lang="en-US" dirty="0"/>
              <a:t>Romans 6:1-13</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0" indent="0">
              <a:buNone/>
            </a:pPr>
            <a:r>
              <a:rPr lang="en-US" dirty="0"/>
              <a:t>What shall we say then? Shall we continue in sin that grace may abound? Certainly not! How shall we who died to sin live any longer in it? Or do you not know that as many of us as were baptized into Christ Jesus were baptized into His death? Therefore we were buried with Him through baptism into death, that just as Christ was raised from the dead by the glory of the Father, even so we also should walk in newness of life.  For if we have been united together in the likeness of His death, certainly we also shall be in the likeness of His resurrection, knowing this, that </a:t>
            </a:r>
            <a:r>
              <a:rPr lang="en-US" b="1" u="sng" dirty="0"/>
              <a:t>our old man was crucified with Him</a:t>
            </a:r>
            <a:r>
              <a:rPr lang="en-US" dirty="0"/>
              <a:t>, that the body of sin might be done away with, that we should no longer be slaves of sin. For he who has died has been freed from sin…</a:t>
            </a:r>
          </a:p>
        </p:txBody>
      </p:sp>
    </p:spTree>
    <p:extLst>
      <p:ext uri="{BB962C8B-B14F-4D97-AF65-F5344CB8AC3E}">
        <p14:creationId xmlns:p14="http://schemas.microsoft.com/office/powerpoint/2010/main" val="1284458143"/>
      </p:ext>
    </p:extLst>
  </p:cSld>
  <p:clrMapOvr>
    <a:masterClrMapping/>
  </p:clrMapOvr>
  <p:transition spd="slow">
    <p:push dir="u"/>
  </p:transition>
</p:sld>
</file>

<file path=ppt/slides/slide40.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D823FD1-304B-B5C3-4EFC-72780D370B14}"/>
              </a:ext>
            </a:extLst>
          </p:cNvPr>
          <p:cNvSpPr>
            <a:spLocks noGrp="1"/>
          </p:cNvSpPr>
          <p:nvPr>
            <p:ph type="ctrTitle"/>
          </p:nvPr>
        </p:nvSpPr>
        <p:spPr/>
        <p:txBody>
          <a:bodyPr/>
          <a:lstStyle/>
          <a:p>
            <a:endParaRPr lang="en-US"/>
          </a:p>
        </p:txBody>
      </p:sp>
      <p:sp>
        <p:nvSpPr>
          <p:cNvPr id="3" name="Subtitle 2">
            <a:extLst>
              <a:ext uri="{FF2B5EF4-FFF2-40B4-BE49-F238E27FC236}">
                <a16:creationId xmlns:a16="http://schemas.microsoft.com/office/drawing/2014/main" id="{E8A5CDAE-7724-76E3-53C9-72BF42F06EA7}"/>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32030406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Romans 6:1-13</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Now if we died with Christ, we believe that we shall also live with Him,  knowing that Christ, having been raised from the dead, dies no more. Death no longer has dominion over Him. For the death that He died, He died to sin once for all; but the life that He lives, He lives to God. </a:t>
            </a:r>
            <a:r>
              <a:rPr lang="en-US" b="1" u="sng" dirty="0"/>
              <a:t>Likewise you also, reckon yourselves to be dead indeed to sin, but alive to God in Christ Jesus our Lord. Therefore do not let sin reign in your mortal body, that you should obey it in its lusts</a:t>
            </a:r>
            <a:r>
              <a:rPr lang="en-US" dirty="0"/>
              <a:t>. And do not present your members as instruments of unrighteousness to sin, but present yourselves to God as being alive from the dead, and your members as instruments of righteousness to God.</a:t>
            </a:r>
          </a:p>
        </p:txBody>
      </p:sp>
    </p:spTree>
    <p:extLst>
      <p:ext uri="{BB962C8B-B14F-4D97-AF65-F5344CB8AC3E}">
        <p14:creationId xmlns:p14="http://schemas.microsoft.com/office/powerpoint/2010/main" val="2964961716"/>
      </p:ext>
    </p:extLst>
  </p:cSld>
  <p:clrMapOvr>
    <a:overrideClrMapping bg1="dk1" tx1="lt1" bg2="dk2" tx2="lt2" accent1="accent1" accent2="accent2" accent3="accent3" accent4="accent4" accent5="accent5" accent6="accent6" hlink="hlink" folHlink="folHlink"/>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47A5-9AAA-5CAF-851D-789A78AB4B50}"/>
              </a:ext>
            </a:extLst>
          </p:cNvPr>
          <p:cNvSpPr>
            <a:spLocks noGrp="1"/>
          </p:cNvSpPr>
          <p:nvPr>
            <p:ph type="title"/>
          </p:nvPr>
        </p:nvSpPr>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2E7B68CA-9B94-59D6-0C04-78827F5CCBEA}"/>
              </a:ext>
            </a:extLst>
          </p:cNvPr>
          <p:cNvSpPr>
            <a:spLocks noGrp="1"/>
          </p:cNvSpPr>
          <p:nvPr>
            <p:ph idx="1"/>
          </p:nvPr>
        </p:nvSpPr>
        <p:spPr/>
        <p:txBody>
          <a:bodyPr>
            <a:normAutofit/>
          </a:bodyPr>
          <a:lstStyle/>
          <a:p>
            <a:r>
              <a:rPr lang="en-US" dirty="0"/>
              <a:t>When we are baptized in Christ, we put to death the old man</a:t>
            </a:r>
            <a:br>
              <a:rPr lang="en-US" dirty="0"/>
            </a:br>
            <a:r>
              <a:rPr lang="en-US" dirty="0"/>
              <a:t>(Rom. 6:1-13)</a:t>
            </a:r>
          </a:p>
          <a:p>
            <a:r>
              <a:rPr lang="en-US" dirty="0"/>
              <a:t>We put off our former conduct &amp; the old man corrupt with deceitful lusts; put on the new man in true righteousness and holiness.  (Eph. 4:17-24)</a:t>
            </a:r>
          </a:p>
        </p:txBody>
      </p:sp>
    </p:spTree>
    <p:extLst>
      <p:ext uri="{BB962C8B-B14F-4D97-AF65-F5344CB8AC3E}">
        <p14:creationId xmlns:p14="http://schemas.microsoft.com/office/powerpoint/2010/main" val="160537791"/>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fade">
                                      <p:cBhvr>
                                        <p:cTn id="7" dur="250"/>
                                        <p:tgtEl>
                                          <p:spTgt spid="3">
                                            <p:txEl>
                                              <p:pRg st="1" end="1"/>
                                            </p:txEl>
                                          </p:spTgt>
                                        </p:tgtEl>
                                      </p:cBhvr>
                                    </p:animEffect>
                                    <p:anim calcmode="lin" valueType="num">
                                      <p:cBhvr>
                                        <p:cTn id="8" dur="25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Ephesians 4:17-24 </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This I say, therefore, and testify in the Lord, that you should no longer walk as the rest of the Gentiles walk, in the futility of their mind, having their understanding darkened, being alienated from the life of God, because of the ignorance that is in them, because of the blindness of their heart; who, being past feeling, have given themselves over to lewdness, to work all uncleanness with greediness. But you have not so learned Christ, if indeed you have heard Him and have been taught by Him, as the truth is in Jesus: that you put off, concerning your former conduct, the old man which grows corrupt according to the deceitful lusts, and be renewed in the spirit of your mind, and that you put on the new man which was created according to God, in true righteousness and holiness.</a:t>
            </a:r>
          </a:p>
        </p:txBody>
      </p:sp>
    </p:spTree>
    <p:extLst>
      <p:ext uri="{BB962C8B-B14F-4D97-AF65-F5344CB8AC3E}">
        <p14:creationId xmlns:p14="http://schemas.microsoft.com/office/powerpoint/2010/main" val="809229294"/>
      </p:ext>
    </p:extLst>
  </p:cSld>
  <p:clrMapOvr>
    <a:overrideClrMapping bg1="dk1" tx1="lt1" bg2="dk2" tx2="lt2" accent1="accent1" accent2="accent2" accent3="accent3" accent4="accent4" accent5="accent5" accent6="accent6" hlink="hlink" folHlink="folHlink"/>
  </p:clrMapOvr>
  <p:transition spd="slow">
    <p:push dir="u"/>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0847A5-9AAA-5CAF-851D-789A78AB4B50}"/>
              </a:ext>
            </a:extLst>
          </p:cNvPr>
          <p:cNvSpPr>
            <a:spLocks noGrp="1"/>
          </p:cNvSpPr>
          <p:nvPr>
            <p:ph type="title"/>
          </p:nvPr>
        </p:nvSpPr>
        <p:spPr>
          <a:xfrm>
            <a:off x="179295" y="24381"/>
            <a:ext cx="11833411" cy="1450757"/>
          </a:xfrm>
        </p:spPr>
        <p:txBody>
          <a:bodyPr/>
          <a:lstStyle/>
          <a:p>
            <a:r>
              <a:rPr lang="en-US" dirty="0"/>
              <a:t>We Have Put To Death the Old Man</a:t>
            </a:r>
          </a:p>
        </p:txBody>
      </p:sp>
      <p:sp>
        <p:nvSpPr>
          <p:cNvPr id="3" name="Content Placeholder 2">
            <a:extLst>
              <a:ext uri="{FF2B5EF4-FFF2-40B4-BE49-F238E27FC236}">
                <a16:creationId xmlns:a16="http://schemas.microsoft.com/office/drawing/2014/main" id="{2E7B68CA-9B94-59D6-0C04-78827F5CCBEA}"/>
              </a:ext>
            </a:extLst>
          </p:cNvPr>
          <p:cNvSpPr>
            <a:spLocks noGrp="1"/>
          </p:cNvSpPr>
          <p:nvPr>
            <p:ph idx="1"/>
          </p:nvPr>
        </p:nvSpPr>
        <p:spPr>
          <a:xfrm>
            <a:off x="179295" y="1640547"/>
            <a:ext cx="11833411" cy="4693281"/>
          </a:xfrm>
        </p:spPr>
        <p:txBody>
          <a:bodyPr>
            <a:normAutofit/>
          </a:bodyPr>
          <a:lstStyle/>
          <a:p>
            <a:r>
              <a:rPr lang="en-US" dirty="0"/>
              <a:t>When we are baptized in Christ, we put to death the old man</a:t>
            </a:r>
            <a:br>
              <a:rPr lang="en-US" dirty="0"/>
            </a:br>
            <a:r>
              <a:rPr lang="en-US" dirty="0"/>
              <a:t>(Rom. 6:1-13)</a:t>
            </a:r>
          </a:p>
          <a:p>
            <a:r>
              <a:rPr lang="en-US" dirty="0"/>
              <a:t>We put off our former conduct &amp; the old man corrupt with deceitful lusts; put on the new man in true righteousness and holiness.  (Eph. 4:17-24)</a:t>
            </a:r>
          </a:p>
          <a:p>
            <a:r>
              <a:rPr lang="en-US" dirty="0"/>
              <a:t>We have put to death the old man with his deeds</a:t>
            </a:r>
          </a:p>
          <a:p>
            <a:pPr lvl="1"/>
            <a:r>
              <a:rPr lang="en-US" dirty="0"/>
              <a:t>Col. 3:5-11</a:t>
            </a:r>
          </a:p>
        </p:txBody>
      </p:sp>
    </p:spTree>
    <p:extLst>
      <p:ext uri="{BB962C8B-B14F-4D97-AF65-F5344CB8AC3E}">
        <p14:creationId xmlns:p14="http://schemas.microsoft.com/office/powerpoint/2010/main" val="2153276717"/>
      </p:ext>
    </p:extLst>
  </p:cSld>
  <p:clrMapOvr>
    <a:masterClrMapping/>
  </p:clrMapOvr>
  <p:transition spd="slow">
    <p:push dir="d"/>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250"/>
                                        <p:tgtEl>
                                          <p:spTgt spid="3">
                                            <p:txEl>
                                              <p:pRg st="2" end="2"/>
                                            </p:txEl>
                                          </p:spTgt>
                                        </p:tgtEl>
                                      </p:cBhvr>
                                    </p:animEffect>
                                    <p:anim calcmode="lin" valueType="num">
                                      <p:cBhvr>
                                        <p:cTn id="8" dur="25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25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250"/>
                                        <p:tgtEl>
                                          <p:spTgt spid="3">
                                            <p:txEl>
                                              <p:pRg st="3" end="3"/>
                                            </p:txEl>
                                          </p:spTgt>
                                        </p:tgtEl>
                                      </p:cBhvr>
                                    </p:animEffect>
                                    <p:anim calcmode="lin" valueType="num">
                                      <p:cBhvr>
                                        <p:cTn id="15" dur="25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25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accent1">
            <a:lumMod val="75000"/>
          </a:schemeClr>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FFCF7A-C55D-50D0-BE32-68B2ED7E15F8}"/>
              </a:ext>
            </a:extLst>
          </p:cNvPr>
          <p:cNvSpPr>
            <a:spLocks noGrp="1"/>
          </p:cNvSpPr>
          <p:nvPr>
            <p:ph type="title"/>
          </p:nvPr>
        </p:nvSpPr>
        <p:spPr/>
        <p:txBody>
          <a:bodyPr/>
          <a:lstStyle/>
          <a:p>
            <a:r>
              <a:rPr lang="en-US" dirty="0"/>
              <a:t>Colossians 3:5-11</a:t>
            </a:r>
          </a:p>
        </p:txBody>
      </p:sp>
      <p:sp>
        <p:nvSpPr>
          <p:cNvPr id="3" name="Content Placeholder 2">
            <a:extLst>
              <a:ext uri="{FF2B5EF4-FFF2-40B4-BE49-F238E27FC236}">
                <a16:creationId xmlns:a16="http://schemas.microsoft.com/office/drawing/2014/main" id="{925D1B4F-CF93-EED5-CCF5-FCC7B58640F8}"/>
              </a:ext>
            </a:extLst>
          </p:cNvPr>
          <p:cNvSpPr>
            <a:spLocks noGrp="1"/>
          </p:cNvSpPr>
          <p:nvPr>
            <p:ph idx="1"/>
          </p:nvPr>
        </p:nvSpPr>
        <p:spPr/>
        <p:txBody>
          <a:bodyPr>
            <a:normAutofit/>
          </a:bodyPr>
          <a:lstStyle/>
          <a:p>
            <a:pPr marL="36900" indent="0">
              <a:buNone/>
            </a:pPr>
            <a:r>
              <a:rPr lang="en-US" dirty="0"/>
              <a:t>Therefore put to death your members which are on the earth: fornication, uncleanness, passion, evil desire, and covetousness, which is idolatry. Because of these things the wrath of God is coming upon the sons of disobedience, in which you yourselves once walked when you lived in them.</a:t>
            </a:r>
            <a:br>
              <a:rPr lang="en-US" dirty="0"/>
            </a:br>
            <a:r>
              <a:rPr lang="en-US" dirty="0"/>
              <a:t>But now you yourselves are to put off all these: anger, wrath, malice, blasphemy, filthy language out of your mouth. Do not lie to one another, since you have put off the old man with his deeds, and have put on the new man who is renewed in knowledge according to the image of Him who created him, where there is neither Greek nor Jew, circumcised nor uncircumcised, barbarian, Scythian, slave nor free, but Christ is all and in all. </a:t>
            </a:r>
          </a:p>
        </p:txBody>
      </p:sp>
    </p:spTree>
    <p:extLst>
      <p:ext uri="{BB962C8B-B14F-4D97-AF65-F5344CB8AC3E}">
        <p14:creationId xmlns:p14="http://schemas.microsoft.com/office/powerpoint/2010/main" val="2528616070"/>
      </p:ext>
    </p:extLst>
  </p:cSld>
  <p:clrMapOvr>
    <a:overrideClrMapping bg1="dk1" tx1="lt1" bg2="dk2" tx2="lt2" accent1="accent1" accent2="accent2" accent3="accent3" accent4="accent4" accent5="accent5" accent6="accent6" hlink="hlink" folHlink="folHlink"/>
  </p:clrMapOvr>
  <p:transition spd="slow">
    <p:push dir="u"/>
  </p:transition>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2.xml><?xml version="1.0" encoding="utf-8"?>
<a:theme xmlns:a="http://schemas.openxmlformats.org/drawingml/2006/main" name="1_Retrospect">
  <a:themeElements>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E3DA18C2-75F1-4980-A5F0-165F6F71DE6D}"/>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0.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1.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2.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3.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4.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5.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6.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7.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18.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2.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3.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4.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5.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6.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7.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8.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ppt/theme/themeOverride9.xml><?xml version="1.0" encoding="utf-8"?>
<a:themeOverride xmlns:a="http://schemas.openxmlformats.org/drawingml/2006/main">
  <a:clrScheme name="Retrospect">
    <a:dk1>
      <a:sysClr val="windowText" lastClr="000000"/>
    </a:dk1>
    <a:lt1>
      <a:sysClr val="window" lastClr="FFFFFF"/>
    </a:lt1>
    <a:dk2>
      <a:srgbClr val="564B3C"/>
    </a:dk2>
    <a:lt2>
      <a:srgbClr val="ECEDD1"/>
    </a:lt2>
    <a:accent1>
      <a:srgbClr val="93A299"/>
    </a:accent1>
    <a:accent2>
      <a:srgbClr val="CF543F"/>
    </a:accent2>
    <a:accent3>
      <a:srgbClr val="B5AE53"/>
    </a:accent3>
    <a:accent4>
      <a:srgbClr val="848058"/>
    </a:accent4>
    <a:accent5>
      <a:srgbClr val="E8B54D"/>
    </a:accent5>
    <a:accent6>
      <a:srgbClr val="786C71"/>
    </a:accent6>
    <a:hlink>
      <a:srgbClr val="CCCC00"/>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Retrospect</Template>
  <TotalTime>1555</TotalTime>
  <Words>3345</Words>
  <Application>Microsoft Office PowerPoint</Application>
  <PresentationFormat>Widescreen</PresentationFormat>
  <Paragraphs>170</Paragraphs>
  <Slides>40</Slides>
  <Notes>3</Notes>
  <HiddenSlides>0</HiddenSlides>
  <MMClips>0</MMClips>
  <ScaleCrop>false</ScaleCrop>
  <HeadingPairs>
    <vt:vector size="6" baseType="variant">
      <vt:variant>
        <vt:lpstr>Fonts Used</vt:lpstr>
      </vt:variant>
      <vt:variant>
        <vt:i4>5</vt:i4>
      </vt:variant>
      <vt:variant>
        <vt:lpstr>Theme</vt:lpstr>
      </vt:variant>
      <vt:variant>
        <vt:i4>2</vt:i4>
      </vt:variant>
      <vt:variant>
        <vt:lpstr>Slide Titles</vt:lpstr>
      </vt:variant>
      <vt:variant>
        <vt:i4>40</vt:i4>
      </vt:variant>
    </vt:vector>
  </HeadingPairs>
  <TitlesOfParts>
    <vt:vector size="47" baseType="lpstr">
      <vt:lpstr>Arial</vt:lpstr>
      <vt:lpstr>Calibri</vt:lpstr>
      <vt:lpstr>Calibri Light</vt:lpstr>
      <vt:lpstr>Cambria</vt:lpstr>
      <vt:lpstr>Wingdings 2</vt:lpstr>
      <vt:lpstr>Retrospect</vt:lpstr>
      <vt:lpstr>1_Retrospect</vt:lpstr>
      <vt:lpstr>PowerPoint Presentation</vt:lpstr>
      <vt:lpstr>Are You  Digging Up  The Old Man?</vt:lpstr>
      <vt:lpstr>We Have Put To Death the Old Man</vt:lpstr>
      <vt:lpstr>Romans 6:1-13</vt:lpstr>
      <vt:lpstr>Romans 6:1-13</vt:lpstr>
      <vt:lpstr>We Have Put To Death the Old Man</vt:lpstr>
      <vt:lpstr>Ephesians 4:17-24 </vt:lpstr>
      <vt:lpstr>We Have Put To Death the Old Man</vt:lpstr>
      <vt:lpstr>Colossians 3:5-11</vt:lpstr>
      <vt:lpstr>We Have Put To Death the Old Man</vt:lpstr>
      <vt:lpstr>We Have Put To Death the Old Man</vt:lpstr>
      <vt:lpstr>Galatians 5:16-21</vt:lpstr>
      <vt:lpstr>We Have Put To Death the Old Man</vt:lpstr>
      <vt:lpstr>We Have Put To Death the Old Man</vt:lpstr>
      <vt:lpstr>1 Peter 4:1-5</vt:lpstr>
      <vt:lpstr>We Have Put To Death the Old Man</vt:lpstr>
      <vt:lpstr>We Have Put On the New Man</vt:lpstr>
      <vt:lpstr>Colossians 3:12-17</vt:lpstr>
      <vt:lpstr>We Have Put On the New Man</vt:lpstr>
      <vt:lpstr>Galatians 5:22-26</vt:lpstr>
      <vt:lpstr>We Have Put On the New Man</vt:lpstr>
      <vt:lpstr>Ephesians 4:1-3</vt:lpstr>
      <vt:lpstr>We Have Put On the New Man</vt:lpstr>
      <vt:lpstr>Acts 11:26</vt:lpstr>
      <vt:lpstr>We Have Put On the New Man</vt:lpstr>
      <vt:lpstr>Galatians 2:20</vt:lpstr>
      <vt:lpstr>We Have Put On the New Man</vt:lpstr>
      <vt:lpstr>Galatians 3:27</vt:lpstr>
      <vt:lpstr>Case Study: Simon the Sorcerer</vt:lpstr>
      <vt:lpstr>Acts 8:9-13</vt:lpstr>
      <vt:lpstr>Case Study: Simon the Sorcerer</vt:lpstr>
      <vt:lpstr>Mark 16:15-16</vt:lpstr>
      <vt:lpstr>Case Study: Simon the Sorcerer</vt:lpstr>
      <vt:lpstr>Acts 8:14-19</vt:lpstr>
      <vt:lpstr>Case Study: Simon the Sorcerer</vt:lpstr>
      <vt:lpstr>Acts 8:20-24</vt:lpstr>
      <vt:lpstr>Application</vt:lpstr>
      <vt:lpstr>Romans 13:11-14</vt:lpstr>
      <vt:lpstr>Are You Digging Up the Old Man?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Stilts</dc:creator>
  <cp:lastModifiedBy>Kevin Stilts</cp:lastModifiedBy>
  <cp:revision>11</cp:revision>
  <dcterms:created xsi:type="dcterms:W3CDTF">2023-11-06T21:13:20Z</dcterms:created>
  <dcterms:modified xsi:type="dcterms:W3CDTF">2023-12-01T23:31:30Z</dcterms:modified>
</cp:coreProperties>
</file>