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6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BCC52136-3DB5-4E3E-A9F3-AAB94215A7D7}"/>
    <pc:docChg chg="undo custSel modSld">
      <pc:chgData name="College View church of Christ" userId="66daf72c15de8306" providerId="LiveId" clId="{BCC52136-3DB5-4E3E-A9F3-AAB94215A7D7}" dt="2023-12-24T14:13:13.731" v="16" actId="20577"/>
      <pc:docMkLst>
        <pc:docMk/>
      </pc:docMkLst>
      <pc:sldChg chg="modSp mod">
        <pc:chgData name="College View church of Christ" userId="66daf72c15de8306" providerId="LiveId" clId="{BCC52136-3DB5-4E3E-A9F3-AAB94215A7D7}" dt="2023-12-24T14:12:41.142" v="4" actId="20577"/>
        <pc:sldMkLst>
          <pc:docMk/>
          <pc:sldMk cId="0" sldId="257"/>
        </pc:sldMkLst>
        <pc:spChg chg="mod">
          <ac:chgData name="College View church of Christ" userId="66daf72c15de8306" providerId="LiveId" clId="{BCC52136-3DB5-4E3E-A9F3-AAB94215A7D7}" dt="2023-12-24T14:12:41.142" v="4" actId="20577"/>
          <ac:spMkLst>
            <pc:docMk/>
            <pc:sldMk cId="0" sldId="257"/>
            <ac:spMk id="122" creationId="{00000000-0000-0000-0000-000000000000}"/>
          </ac:spMkLst>
        </pc:spChg>
      </pc:sldChg>
      <pc:sldChg chg="modSp mod">
        <pc:chgData name="College View church of Christ" userId="66daf72c15de8306" providerId="LiveId" clId="{BCC52136-3DB5-4E3E-A9F3-AAB94215A7D7}" dt="2023-12-24T14:13:13.731" v="16" actId="20577"/>
        <pc:sldMkLst>
          <pc:docMk/>
          <pc:sldMk cId="0" sldId="258"/>
        </pc:sldMkLst>
        <pc:spChg chg="mod">
          <ac:chgData name="College View church of Christ" userId="66daf72c15de8306" providerId="LiveId" clId="{BCC52136-3DB5-4E3E-A9F3-AAB94215A7D7}" dt="2023-12-24T14:13:13.731" v="16" actId="20577"/>
          <ac:spMkLst>
            <pc:docMk/>
            <pc:sldMk cId="0" sldId="258"/>
            <ac:spMk id="125" creationId="{00000000-0000-0000-0000-000000000000}"/>
          </ac:spMkLst>
        </pc:spChg>
      </pc:sldChg>
      <pc:sldChg chg="modSp mod">
        <pc:chgData name="College View church of Christ" userId="66daf72c15de8306" providerId="LiveId" clId="{BCC52136-3DB5-4E3E-A9F3-AAB94215A7D7}" dt="2023-12-24T14:13:01.901" v="10" actId="12788"/>
        <pc:sldMkLst>
          <pc:docMk/>
          <pc:sldMk cId="0" sldId="259"/>
        </pc:sldMkLst>
        <pc:spChg chg="mod">
          <ac:chgData name="College View church of Christ" userId="66daf72c15de8306" providerId="LiveId" clId="{BCC52136-3DB5-4E3E-A9F3-AAB94215A7D7}" dt="2023-12-24T14:13:01.901" v="10" actId="12788"/>
          <ac:spMkLst>
            <pc:docMk/>
            <pc:sldMk cId="0" sldId="259"/>
            <ac:spMk id="128" creationId="{00000000-0000-0000-0000-000000000000}"/>
          </ac:spMkLst>
        </pc:spChg>
        <pc:spChg chg="mod">
          <ac:chgData name="College View church of Christ" userId="66daf72c15de8306" providerId="LiveId" clId="{BCC52136-3DB5-4E3E-A9F3-AAB94215A7D7}" dt="2023-12-24T14:13:00.256" v="9" actId="12788"/>
          <ac:spMkLst>
            <pc:docMk/>
            <pc:sldMk cId="0" sldId="259"/>
            <ac:spMk id="129" creationId="{00000000-0000-0000-0000-000000000000}"/>
          </ac:spMkLst>
        </pc:spChg>
      </pc:sldChg>
      <pc:sldChg chg="modSp mod">
        <pc:chgData name="College View church of Christ" userId="66daf72c15de8306" providerId="LiveId" clId="{BCC52136-3DB5-4E3E-A9F3-AAB94215A7D7}" dt="2023-12-24T14:13:07.125" v="12" actId="12788"/>
        <pc:sldMkLst>
          <pc:docMk/>
          <pc:sldMk cId="0" sldId="260"/>
        </pc:sldMkLst>
        <pc:spChg chg="mod">
          <ac:chgData name="College View church of Christ" userId="66daf72c15de8306" providerId="LiveId" clId="{BCC52136-3DB5-4E3E-A9F3-AAB94215A7D7}" dt="2023-12-24T14:13:07.125" v="12" actId="12788"/>
          <ac:spMkLst>
            <pc:docMk/>
            <pc:sldMk cId="0" sldId="260"/>
            <ac:spMk id="131" creationId="{00000000-0000-0000-0000-000000000000}"/>
          </ac:spMkLst>
        </pc:spChg>
        <pc:spChg chg="mod">
          <ac:chgData name="College View church of Christ" userId="66daf72c15de8306" providerId="LiveId" clId="{BCC52136-3DB5-4E3E-A9F3-AAB94215A7D7}" dt="2023-12-24T14:13:05.712" v="11" actId="12788"/>
          <ac:spMkLst>
            <pc:docMk/>
            <pc:sldMk cId="0" sldId="260"/>
            <ac:spMk id="1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re The Gospels A Part Of The Old Testament?"/>
          <p:cNvSpPr txBox="1">
            <a:spLocks noGrp="1"/>
          </p:cNvSpPr>
          <p:nvPr>
            <p:ph type="title"/>
          </p:nvPr>
        </p:nvSpPr>
        <p:spPr>
          <a:xfrm>
            <a:off x="1066800" y="1079500"/>
            <a:ext cx="10591800" cy="161801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31622">
              <a:defRPr sz="5824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rPr dirty="0"/>
              <a:t>Are The Gospels A Part </a:t>
            </a:r>
            <a:br>
              <a:rPr lang="en-US" dirty="0"/>
            </a:br>
            <a:r>
              <a:rPr dirty="0"/>
              <a:t>Of The Old Testament?</a:t>
            </a:r>
          </a:p>
        </p:txBody>
      </p:sp>
      <p:sp>
        <p:nvSpPr>
          <p:cNvPr id="123" name="1. Jesus was born under the law. Gal.4:3-4…"/>
          <p:cNvSpPr txBox="1">
            <a:spLocks noGrp="1"/>
          </p:cNvSpPr>
          <p:nvPr>
            <p:ph type="body" idx="1"/>
          </p:nvPr>
        </p:nvSpPr>
        <p:spPr>
          <a:xfrm>
            <a:off x="1066800" y="2971601"/>
            <a:ext cx="10591800" cy="589934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Jesus was born under the law. Gal.4:3-4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Jesus was subject to the law. Matt.17:24-25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Jesus taught others to obey the law. Lk.5:12-14</a:t>
            </a:r>
          </a:p>
          <a:p>
            <a:pPr marL="393700" indent="-3937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A testament is in force AFTER the death of the testator, Heb.9:15-17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Jesus’ Teaching Differed From The Old Testament"/>
          <p:cNvSpPr txBox="1">
            <a:spLocks noGrp="1"/>
          </p:cNvSpPr>
          <p:nvPr>
            <p:ph type="title"/>
          </p:nvPr>
        </p:nvSpPr>
        <p:spPr>
          <a:xfrm>
            <a:off x="1252091" y="1092200"/>
            <a:ext cx="10500618" cy="167377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defRPr sz="6045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rPr dirty="0"/>
              <a:t>Jesus’ Teaching </a:t>
            </a:r>
            <a:r>
              <a:t>Differed </a:t>
            </a:r>
            <a:br>
              <a:rPr lang="en-US"/>
            </a:br>
            <a:r>
              <a:t>From </a:t>
            </a:r>
            <a:r>
              <a:rPr dirty="0"/>
              <a:t>The Old Testament</a:t>
            </a:r>
          </a:p>
        </p:txBody>
      </p:sp>
      <p:sp>
        <p:nvSpPr>
          <p:cNvPr id="126" name="1. You shall not kill. Matt.5:21-22…"/>
          <p:cNvSpPr txBox="1">
            <a:spLocks noGrp="1"/>
          </p:cNvSpPr>
          <p:nvPr>
            <p:ph type="body" idx="1"/>
          </p:nvPr>
        </p:nvSpPr>
        <p:spPr>
          <a:xfrm>
            <a:off x="1086991" y="3017763"/>
            <a:ext cx="10500618" cy="607248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1. You shall not kill. Matt.5:21-22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2. You shall not perjure yourself. Matt.5:33-37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3. Dietary restrictions. Mk.7:15-19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4. You shall not commit adultery. Matt.5:27-28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5. Law governing divorce. Matt.5:31-32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Jesus Taught Something Different"/>
          <p:cNvSpPr txBox="1">
            <a:spLocks noGrp="1"/>
          </p:cNvSpPr>
          <p:nvPr>
            <p:ph type="title"/>
          </p:nvPr>
        </p:nvSpPr>
        <p:spPr>
          <a:xfrm>
            <a:off x="1174998" y="1409700"/>
            <a:ext cx="10654804" cy="186695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65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rPr dirty="0"/>
              <a:t>Jesus Taught </a:t>
            </a:r>
            <a:br>
              <a:rPr lang="en-US" dirty="0"/>
            </a:br>
            <a:r>
              <a:rPr dirty="0"/>
              <a:t>Something Different</a:t>
            </a:r>
          </a:p>
        </p:txBody>
      </p:sp>
      <p:sp>
        <p:nvSpPr>
          <p:cNvPr id="129" name="1. The woman who remarries commits adultery.…"/>
          <p:cNvSpPr txBox="1">
            <a:spLocks noGrp="1"/>
          </p:cNvSpPr>
          <p:nvPr>
            <p:ph type="body" idx="1"/>
          </p:nvPr>
        </p:nvSpPr>
        <p:spPr>
          <a:xfrm>
            <a:off x="1174998" y="3595389"/>
            <a:ext cx="10654804" cy="569798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1. The woman who remarries commits adultery.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2. The man who marries her commits adultery. </a:t>
            </a:r>
          </a:p>
          <a:p>
            <a:pPr marL="457200" indent="-4572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3. A man can put away his wife ONLY for sexual immorality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4. If Jesus is not speaking to us, to whom did He speak?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he place To Worship God"/>
          <p:cNvSpPr txBox="1">
            <a:spLocks noGrp="1"/>
          </p:cNvSpPr>
          <p:nvPr>
            <p:ph type="title"/>
          </p:nvPr>
        </p:nvSpPr>
        <p:spPr>
          <a:xfrm>
            <a:off x="1282923" y="825500"/>
            <a:ext cx="10438954" cy="1606600"/>
          </a:xfrm>
          <a:prstGeom prst="rect">
            <a:avLst/>
          </a:prstGeom>
        </p:spPr>
        <p:txBody>
          <a:bodyPr/>
          <a:lstStyle>
            <a:lvl1pPr defTabSz="549148">
              <a:defRPr sz="611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r>
              <a:rPr dirty="0"/>
              <a:t>The </a:t>
            </a:r>
            <a:r>
              <a:rPr lang="en-US" dirty="0"/>
              <a:t>P</a:t>
            </a:r>
            <a:r>
              <a:rPr dirty="0"/>
              <a:t>lace To Worship God</a:t>
            </a:r>
          </a:p>
        </p:txBody>
      </p:sp>
      <p:sp>
        <p:nvSpPr>
          <p:cNvPr id="132" name="1. The place where God chose to put His Name. Deut.12:5,11,12…"/>
          <p:cNvSpPr txBox="1">
            <a:spLocks noGrp="1"/>
          </p:cNvSpPr>
          <p:nvPr>
            <p:ph type="body" idx="1"/>
          </p:nvPr>
        </p:nvSpPr>
        <p:spPr>
          <a:xfrm>
            <a:off x="1282923" y="2768600"/>
            <a:ext cx="10438954" cy="5943600"/>
          </a:xfrm>
          <a:prstGeom prst="rect">
            <a:avLst/>
          </a:prstGeom>
        </p:spPr>
        <p:txBody>
          <a:bodyPr/>
          <a:lstStyle/>
          <a:p>
            <a:pPr marL="457200" indent="-4572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1. The place where God chose to put His Name. Deut.12:5,11,12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2. Jerusalem: “I will put My name forever.” 2 Kings 21:7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3. The hour comes… John 4:21-24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4. If Jesus is not speaking to us, to whom did He speak?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Custom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Copperplate</vt:lpstr>
      <vt:lpstr>Helvetica Light</vt:lpstr>
      <vt:lpstr>Helvetica Neue</vt:lpstr>
      <vt:lpstr>Helvetica Neue Light</vt:lpstr>
      <vt:lpstr>Helvetica Neue Medium</vt:lpstr>
      <vt:lpstr>Helvetica Neue Thin</vt:lpstr>
      <vt:lpstr>Times New Roman</vt:lpstr>
      <vt:lpstr>White</vt:lpstr>
      <vt:lpstr>PowerPoint Presentation</vt:lpstr>
      <vt:lpstr>Are The Gospels A Part  Of The Old Testament?</vt:lpstr>
      <vt:lpstr>Jesus’ Teaching Differed  From The Old Testament</vt:lpstr>
      <vt:lpstr>Jesus Taught  Something Different</vt:lpstr>
      <vt:lpstr>The Place To Worship God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2023-12-24T14:13:13Z</dcterms:modified>
</cp:coreProperties>
</file>