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04378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85993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2938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44099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60562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72630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25843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70143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62315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465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36245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9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4" r:id="rId7"/>
    <p:sldLayoutId id="2147483770" r:id="rId8"/>
    <p:sldLayoutId id="2147483771" r:id="rId9"/>
    <p:sldLayoutId id="2147483772" r:id="rId10"/>
    <p:sldLayoutId id="2147483773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hyperlink" Target="https://creativecommons.org/licenses/by-nc-nd/3.0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learn.e-limu.org/topic/view/?c=2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78961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78EF2-765F-7071-E7D5-50585FCA6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043" y="590062"/>
            <a:ext cx="5309140" cy="2838938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Drawing Nearer to God in 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3838B-2204-DE30-4973-215CE2F64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044" y="3739764"/>
            <a:ext cx="4517954" cy="1198120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King David and His Harp</a:t>
            </a:r>
          </a:p>
        </p:txBody>
      </p:sp>
      <p:sp>
        <p:nvSpPr>
          <p:cNvPr id="31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7" name="!!Straight Connector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5" name="Picture 4" descr="A person playing a harp&#10;&#10;Description automatically generated">
            <a:extLst>
              <a:ext uri="{FF2B5EF4-FFF2-40B4-BE49-F238E27FC236}">
                <a16:creationId xmlns:a16="http://schemas.microsoft.com/office/drawing/2014/main" id="{383FB46D-3F8E-F6A3-AAAA-090446D0ECF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3696" r="21561" b="-1"/>
          <a:stretch/>
        </p:blipFill>
        <p:spPr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4CF051-CFB2-150B-2841-4F7846F4C9FD}"/>
              </a:ext>
            </a:extLst>
          </p:cNvPr>
          <p:cNvSpPr txBox="1"/>
          <p:nvPr/>
        </p:nvSpPr>
        <p:spPr>
          <a:xfrm>
            <a:off x="9580387" y="6657945"/>
            <a:ext cx="261161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9" tooltip="https://learn.e-limu.org/topic/view/?c=2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10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2569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291B-0408-39E3-2374-8B76849B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Who Introduced Instruments into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3D39F-167F-8FEF-7371-2125C81DB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427" y="1410346"/>
            <a:ext cx="10687373" cy="544765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King David himself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 Chron. 25:1-7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 Chron. 23:3-6</a:t>
            </a:r>
          </a:p>
          <a:p>
            <a:r>
              <a:rPr lang="en-US" dirty="0">
                <a:solidFill>
                  <a:schemeClr val="bg1"/>
                </a:solidFill>
              </a:rPr>
              <a:t>There is a difference in “Toleration” and “Commanded”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 Sam. 8:4-9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Deut. 24:1-4 &amp; Matt. 19:7-8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Isa. 5: 11-13 &amp; Amos 5:16-27</a:t>
            </a:r>
          </a:p>
          <a:p>
            <a:r>
              <a:rPr lang="en-US" dirty="0">
                <a:solidFill>
                  <a:schemeClr val="bg1"/>
                </a:solidFill>
              </a:rPr>
              <a:t>REGARDLESS: the OT is NOT the authority we need today!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Rom. 7:4-6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Gal. 5:2-6</a:t>
            </a:r>
          </a:p>
        </p:txBody>
      </p:sp>
    </p:spTree>
    <p:extLst>
      <p:ext uri="{BB962C8B-B14F-4D97-AF65-F5344CB8AC3E}">
        <p14:creationId xmlns:p14="http://schemas.microsoft.com/office/powerpoint/2010/main" val="290001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C7B5-3788-9E4C-DA6B-C210F39D6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Does the NT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26C9-E155-D366-A163-225399897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SILENCE!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Word of God is COMPLETE!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 Tim. 3:16-17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Jude 3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Faith is not the question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Eph. 5:16-21</a:t>
            </a:r>
          </a:p>
        </p:txBody>
      </p:sp>
    </p:spTree>
    <p:extLst>
      <p:ext uri="{BB962C8B-B14F-4D97-AF65-F5344CB8AC3E}">
        <p14:creationId xmlns:p14="http://schemas.microsoft.com/office/powerpoint/2010/main" val="1312722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69E5B-E0DC-CBF9-18D2-53655E6A7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Why Should We Fear the Usage?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41410-1D5A-8AF2-61FC-C8DD991CB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Unscriptural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Expedience is not present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It must be LAWFUL (1 Cor. 6:12)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It must EDIFY not just the individual but the whole body (1 Cor. 10:23-24)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It must NOT cause offense (1 Cor. 10:28)</a:t>
            </a:r>
          </a:p>
        </p:txBody>
      </p:sp>
    </p:spTree>
    <p:extLst>
      <p:ext uri="{BB962C8B-B14F-4D97-AF65-F5344CB8AC3E}">
        <p14:creationId xmlns:p14="http://schemas.microsoft.com/office/powerpoint/2010/main" val="3781928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CF35-2D35-61CA-D59D-932157A40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Modern Arguments “For” The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1C042-3B20-07CE-DC69-24531C0E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“I/We are using our talents for God!”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“There is no law AGAINST it! Therefore, it cannot be a sin!”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 Cor. 4:6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 John 9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“The term “</a:t>
            </a:r>
            <a:r>
              <a:rPr lang="en-US" dirty="0" err="1">
                <a:solidFill>
                  <a:schemeClr val="bg1"/>
                </a:solidFill>
              </a:rPr>
              <a:t>Psallo</a:t>
            </a:r>
            <a:r>
              <a:rPr lang="en-US" dirty="0">
                <a:solidFill>
                  <a:schemeClr val="bg1"/>
                </a:solidFill>
              </a:rPr>
              <a:t>” used in both Ephesians and Colossians authorizes it!”</a:t>
            </a:r>
          </a:p>
        </p:txBody>
      </p:sp>
    </p:spTree>
    <p:extLst>
      <p:ext uri="{BB962C8B-B14F-4D97-AF65-F5344CB8AC3E}">
        <p14:creationId xmlns:p14="http://schemas.microsoft.com/office/powerpoint/2010/main" val="21271844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55075-454B-4AE7-DC88-5DF96BBAB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So…what ARE we to do then?!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2F0F-BDF4-5BDA-8AEB-1801CC65D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Col. 3:16-17</a:t>
            </a:r>
          </a:p>
        </p:txBody>
      </p:sp>
    </p:spTree>
    <p:extLst>
      <p:ext uri="{BB962C8B-B14F-4D97-AF65-F5344CB8AC3E}">
        <p14:creationId xmlns:p14="http://schemas.microsoft.com/office/powerpoint/2010/main" val="1805974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663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radientVTI">
  <a:themeElements>
    <a:clrScheme name="Custom 25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Nova</vt:lpstr>
      <vt:lpstr>GradientVTI</vt:lpstr>
      <vt:lpstr>PowerPoint Presentation</vt:lpstr>
      <vt:lpstr>Drawing Nearer to God in Song</vt:lpstr>
      <vt:lpstr>Who Introduced Instruments into Worship?</vt:lpstr>
      <vt:lpstr>What Does the NT Say?</vt:lpstr>
      <vt:lpstr>Why Should We Fear the Usage?</vt:lpstr>
      <vt:lpstr>Modern Arguments “For” The Usage</vt:lpstr>
      <vt:lpstr>So…what ARE we to do then?!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Paden</dc:creator>
  <cp:lastModifiedBy>Nate Paden</cp:lastModifiedBy>
  <cp:revision>1</cp:revision>
  <dcterms:created xsi:type="dcterms:W3CDTF">2024-01-19T17:44:14Z</dcterms:created>
  <dcterms:modified xsi:type="dcterms:W3CDTF">2024-01-20T20:42:49Z</dcterms:modified>
</cp:coreProperties>
</file>