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82" r:id="rId5"/>
    <p:sldId id="259" r:id="rId6"/>
    <p:sldId id="287" r:id="rId7"/>
    <p:sldId id="260" r:id="rId8"/>
    <p:sldId id="261" r:id="rId9"/>
    <p:sldId id="262" r:id="rId10"/>
    <p:sldId id="263" r:id="rId11"/>
    <p:sldId id="286" r:id="rId12"/>
    <p:sldId id="264" r:id="rId13"/>
    <p:sldId id="265" r:id="rId14"/>
    <p:sldId id="266" r:id="rId15"/>
    <p:sldId id="267" r:id="rId16"/>
    <p:sldId id="268" r:id="rId17"/>
    <p:sldId id="284" r:id="rId18"/>
    <p:sldId id="269" r:id="rId19"/>
    <p:sldId id="270" r:id="rId20"/>
    <p:sldId id="271" r:id="rId21"/>
    <p:sldId id="283" r:id="rId22"/>
    <p:sldId id="272" r:id="rId23"/>
    <p:sldId id="273" r:id="rId24"/>
    <p:sldId id="274" r:id="rId25"/>
    <p:sldId id="275" r:id="rId26"/>
    <p:sldId id="276" r:id="rId27"/>
    <p:sldId id="258" r:id="rId28"/>
    <p:sldId id="277" r:id="rId29"/>
    <p:sldId id="278" r:id="rId30"/>
    <p:sldId id="279" r:id="rId31"/>
    <p:sldId id="280" r:id="rId32"/>
    <p:sldId id="281"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Clark" userId="c60ea259d2e9f9db" providerId="LiveId" clId="{651807A5-5ED8-4703-81E1-88B18E9A24DD}"/>
    <pc:docChg chg="custSel modSld">
      <pc:chgData name="Adam Clark" userId="c60ea259d2e9f9db" providerId="LiveId" clId="{651807A5-5ED8-4703-81E1-88B18E9A24DD}" dt="2024-01-14T03:52:39.866" v="0" actId="313"/>
      <pc:docMkLst>
        <pc:docMk/>
      </pc:docMkLst>
      <pc:sldChg chg="modSp mod">
        <pc:chgData name="Adam Clark" userId="c60ea259d2e9f9db" providerId="LiveId" clId="{651807A5-5ED8-4703-81E1-88B18E9A24DD}" dt="2024-01-14T03:52:39.866" v="0" actId="313"/>
        <pc:sldMkLst>
          <pc:docMk/>
          <pc:sldMk cId="4271604195" sldId="272"/>
        </pc:sldMkLst>
        <pc:spChg chg="mod">
          <ac:chgData name="Adam Clark" userId="c60ea259d2e9f9db" providerId="LiveId" clId="{651807A5-5ED8-4703-81E1-88B18E9A24DD}" dt="2024-01-14T03:52:39.866" v="0" actId="313"/>
          <ac:spMkLst>
            <pc:docMk/>
            <pc:sldMk cId="4271604195" sldId="272"/>
            <ac:spMk id="2" creationId="{CC547A5C-2AEC-E26F-6652-66C28AFF95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0B07C1-A543-46C0-9963-6AD6DF82EB03}"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66430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60727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29535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06627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959689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E0B07C1-A543-46C0-9963-6AD6DF82EB03}"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609945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E0B07C1-A543-46C0-9963-6AD6DF82EB03}"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354111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B07C1-A543-46C0-9963-6AD6DF82EB03}"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593748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B07C1-A543-46C0-9963-6AD6DF82EB03}"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64185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B07C1-A543-46C0-9963-6AD6DF82EB03}"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283446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B07C1-A543-46C0-9963-6AD6DF82EB03}"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215756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47502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0B07C1-A543-46C0-9963-6AD6DF82EB03}" type="datetimeFigureOut">
              <a:rPr lang="en-US" smtClean="0"/>
              <a:t>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87052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0B07C1-A543-46C0-9963-6AD6DF82EB03}"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339923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B07C1-A543-46C0-9963-6AD6DF82EB03}" type="datetimeFigureOut">
              <a:rPr lang="en-US" smtClean="0"/>
              <a:t>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241050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07916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0B07C1-A543-46C0-9963-6AD6DF82EB03}"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576A-9976-4359-98AC-CC5B840104AD}" type="slidenum">
              <a:rPr lang="en-US" smtClean="0"/>
              <a:t>‹#›</a:t>
            </a:fld>
            <a:endParaRPr lang="en-US"/>
          </a:p>
        </p:txBody>
      </p:sp>
    </p:spTree>
    <p:extLst>
      <p:ext uri="{BB962C8B-B14F-4D97-AF65-F5344CB8AC3E}">
        <p14:creationId xmlns:p14="http://schemas.microsoft.com/office/powerpoint/2010/main" val="117129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E0B07C1-A543-46C0-9963-6AD6DF82EB03}" type="datetimeFigureOut">
              <a:rPr lang="en-US" smtClean="0"/>
              <a:t>1/13/2024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EAA576A-9976-4359-98AC-CC5B840104AD}" type="slidenum">
              <a:rPr lang="en-US" smtClean="0"/>
              <a:t>‹#›</a:t>
            </a:fld>
            <a:endParaRPr lang="en-US"/>
          </a:p>
        </p:txBody>
      </p:sp>
    </p:spTree>
    <p:extLst>
      <p:ext uri="{BB962C8B-B14F-4D97-AF65-F5344CB8AC3E}">
        <p14:creationId xmlns:p14="http://schemas.microsoft.com/office/powerpoint/2010/main" val="23998510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188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Thanksgiving</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Luke 17:11-19 </a:t>
            </a:r>
          </a:p>
          <a:p>
            <a:pPr marL="0" indent="0">
              <a:buNone/>
            </a:pPr>
            <a:r>
              <a:rPr lang="en-US" sz="3100" dirty="0"/>
              <a:t>16 and he fell on his face at Jesus' feet, giving him thanks. Now he was a Samaritan. 17 Then Jesus answered, “Were not ten cleansed? Where are the nine? 18 Was no one found to return and give praise to God except this foreigner?” 19 And he said to him, “Rise and go your way; your faith has made you well.”</a:t>
            </a:r>
          </a:p>
        </p:txBody>
      </p:sp>
    </p:spTree>
    <p:extLst>
      <p:ext uri="{BB962C8B-B14F-4D97-AF65-F5344CB8AC3E}">
        <p14:creationId xmlns:p14="http://schemas.microsoft.com/office/powerpoint/2010/main" val="98203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r>
              <a:rPr lang="en-US" sz="3100" dirty="0"/>
              <a:t>Fellowship</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142623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Fellowship</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0" indent="0">
              <a:buNone/>
            </a:pPr>
            <a:r>
              <a:rPr lang="en-US" sz="3100" dirty="0"/>
              <a:t>Matthew 26:26</a:t>
            </a:r>
          </a:p>
          <a:p>
            <a:pPr marL="0" indent="0">
              <a:buNone/>
            </a:pPr>
            <a:r>
              <a:rPr lang="en-US" sz="3100" dirty="0"/>
              <a:t>26 Now as they were eating, Jesus took bread, and after blessing it broke it and gave it to the disciples, and said, “Take, eat; this is my body.”</a:t>
            </a:r>
          </a:p>
          <a:p>
            <a:endParaRPr lang="en-US" dirty="0"/>
          </a:p>
        </p:txBody>
      </p:sp>
    </p:spTree>
    <p:extLst>
      <p:ext uri="{BB962C8B-B14F-4D97-AF65-F5344CB8AC3E}">
        <p14:creationId xmlns:p14="http://schemas.microsoft.com/office/powerpoint/2010/main" val="183292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Fellowship</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0" indent="0">
              <a:buNone/>
            </a:pPr>
            <a:r>
              <a:rPr lang="en-US" sz="3100" dirty="0"/>
              <a:t>Matthew 26:26</a:t>
            </a:r>
          </a:p>
          <a:p>
            <a:pPr marL="0" indent="0">
              <a:buNone/>
            </a:pPr>
            <a:r>
              <a:rPr lang="en-US" sz="3100" dirty="0"/>
              <a:t>26 Now as they were eating, Jesus took bread, and after blessing it broke it and gave it to the disciples, and said, “Take, eat; this is my body.”</a:t>
            </a:r>
          </a:p>
          <a:p>
            <a:endParaRPr lang="en-US" dirty="0"/>
          </a:p>
        </p:txBody>
      </p:sp>
    </p:spTree>
    <p:extLst>
      <p:ext uri="{BB962C8B-B14F-4D97-AF65-F5344CB8AC3E}">
        <p14:creationId xmlns:p14="http://schemas.microsoft.com/office/powerpoint/2010/main" val="3727210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Fellowship</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92500" lnSpcReduction="20000"/>
          </a:bodyPr>
          <a:lstStyle/>
          <a:p>
            <a:pPr marL="0" indent="0">
              <a:buNone/>
            </a:pPr>
            <a:r>
              <a:rPr lang="en-US" sz="3100" dirty="0"/>
              <a:t>1 John 1:1-7</a:t>
            </a:r>
          </a:p>
          <a:p>
            <a:pPr marL="0" indent="0">
              <a:buNone/>
            </a:pPr>
            <a:r>
              <a:rPr lang="en-US" sz="3100" dirty="0"/>
              <a:t>1 That which was from the beginning, which we have heard, which we have seen with our eyes, which we looked upon and have touched with our hands, concerning the word of life— 2 the life was made manifest, and we have seen it, and testify to it and proclaim to you the eternal life, which was with the Father and was made manifest to us— 3 that which we have seen and heard we proclaim also to you, so that you too may have fellowship with us; and indeed our fellowship is with the Father and with his Son Jesus Christ. </a:t>
            </a:r>
          </a:p>
          <a:p>
            <a:endParaRPr lang="en-US" dirty="0"/>
          </a:p>
        </p:txBody>
      </p:sp>
    </p:spTree>
    <p:extLst>
      <p:ext uri="{BB962C8B-B14F-4D97-AF65-F5344CB8AC3E}">
        <p14:creationId xmlns:p14="http://schemas.microsoft.com/office/powerpoint/2010/main" val="3951538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Fellowship</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92500"/>
          </a:bodyPr>
          <a:lstStyle/>
          <a:p>
            <a:pPr marL="0" indent="0">
              <a:buNone/>
            </a:pPr>
            <a:r>
              <a:rPr lang="en-US" sz="3100" dirty="0"/>
              <a:t>1 John 1:1-7</a:t>
            </a:r>
          </a:p>
          <a:p>
            <a:pPr marL="0" indent="0">
              <a:buNone/>
            </a:pPr>
            <a:r>
              <a:rPr lang="en-US" sz="3100" dirty="0"/>
              <a:t>4 And we are writing these things so that our joy may be complete.5 This is the message we have heard from him and proclaim to you, that God is light, and in him is no darkness at all. 6 If we say we have fellowship with him while we walk in darkness, we lie and do not practice the truth. 7 But if we walk in the light, as he is in the light, we have fellowship with one another, and the blood of Jesus his Son cleanses us from all sin.</a:t>
            </a:r>
          </a:p>
          <a:p>
            <a:endParaRPr lang="en-US" dirty="0"/>
          </a:p>
        </p:txBody>
      </p:sp>
    </p:spTree>
    <p:extLst>
      <p:ext uri="{BB962C8B-B14F-4D97-AF65-F5344CB8AC3E}">
        <p14:creationId xmlns:p14="http://schemas.microsoft.com/office/powerpoint/2010/main" val="109268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Fellowship</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Matthew 7:21-23</a:t>
            </a:r>
          </a:p>
          <a:p>
            <a:pPr marL="0" indent="0">
              <a:buNone/>
            </a:pPr>
            <a:r>
              <a:rPr lang="en-US" sz="3100" dirty="0"/>
              <a:t>21 “Not everyone who says to me, ‘Lord, Lord,’ will enter the kingdom of heaven, but the one who does the will of my Father who is in heaven. 22 On that day many will say to me, ‘Lord, Lord, did we not prophesy in your name, and cast out demons in your name, and do many mighty works in your name?’ 23 And then will I declare to them, ‘I never knew you; depart from me, you workers of lawlessness.’</a:t>
            </a:r>
          </a:p>
          <a:p>
            <a:endParaRPr lang="en-US" dirty="0"/>
          </a:p>
        </p:txBody>
      </p:sp>
    </p:spTree>
    <p:extLst>
      <p:ext uri="{BB962C8B-B14F-4D97-AF65-F5344CB8AC3E}">
        <p14:creationId xmlns:p14="http://schemas.microsoft.com/office/powerpoint/2010/main" val="258825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r>
              <a:rPr lang="en-US" sz="3100" dirty="0"/>
              <a:t>Fellowship</a:t>
            </a:r>
          </a:p>
          <a:p>
            <a:pPr marL="514350" indent="-514350">
              <a:buAutoNum type="arabicPeriod"/>
            </a:pPr>
            <a:r>
              <a:rPr lang="en-US" sz="3100" dirty="0"/>
              <a:t>Self-Examination</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177448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Self-Examination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1 Corinthians 11:27-32</a:t>
            </a:r>
          </a:p>
          <a:p>
            <a:pPr marL="0" indent="0">
              <a:buNone/>
            </a:pPr>
            <a:r>
              <a:rPr lang="en-US" sz="3100" dirty="0"/>
              <a:t>27 Whoever, therefore, eats the bread or drinks the cup of the Lord in an unworthy manner will be guilty concerning the body and blood of the Lord. 28 Let a person examine himself, then, and so eat of the bread and drink of the cup. 29 For anyone who eats and drinks without discerning the body eats and drinks judgment on himself. </a:t>
            </a:r>
            <a:endParaRPr lang="en-US" dirty="0"/>
          </a:p>
        </p:txBody>
      </p:sp>
    </p:spTree>
    <p:extLst>
      <p:ext uri="{BB962C8B-B14F-4D97-AF65-F5344CB8AC3E}">
        <p14:creationId xmlns:p14="http://schemas.microsoft.com/office/powerpoint/2010/main" val="2790272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Self-Examination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1 Corinthians 11:27-32</a:t>
            </a:r>
          </a:p>
          <a:p>
            <a:pPr marL="0" indent="0">
              <a:buNone/>
            </a:pPr>
            <a:r>
              <a:rPr lang="en-US" sz="3100" dirty="0"/>
              <a:t>30 That is why many of you are weak and ill, and some have died.31 But if we judged ourselves truly, we would not be judged. 32 But when we are judged by the Lord, we are disciplined so that we may not be condemned along with the world.</a:t>
            </a:r>
          </a:p>
        </p:txBody>
      </p:sp>
    </p:spTree>
    <p:extLst>
      <p:ext uri="{BB962C8B-B14F-4D97-AF65-F5344CB8AC3E}">
        <p14:creationId xmlns:p14="http://schemas.microsoft.com/office/powerpoint/2010/main" val="18204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07D0B-B7DE-CB21-F790-FD07BEA92310}"/>
              </a:ext>
            </a:extLst>
          </p:cNvPr>
          <p:cNvSpPr>
            <a:spLocks noGrp="1"/>
          </p:cNvSpPr>
          <p:nvPr>
            <p:ph type="ctrTitle"/>
          </p:nvPr>
        </p:nvSpPr>
        <p:spPr/>
        <p:txBody>
          <a:bodyPr/>
          <a:lstStyle/>
          <a:p>
            <a:r>
              <a:rPr lang="en-US" dirty="0"/>
              <a:t>The Lord’s Supper</a:t>
            </a:r>
          </a:p>
        </p:txBody>
      </p:sp>
      <p:sp>
        <p:nvSpPr>
          <p:cNvPr id="3" name="Subtitle 2">
            <a:extLst>
              <a:ext uri="{FF2B5EF4-FFF2-40B4-BE49-F238E27FC236}">
                <a16:creationId xmlns:a16="http://schemas.microsoft.com/office/drawing/2014/main" id="{150AE2B3-56E4-552C-60D3-C181DF199CC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60306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Self-Examination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Matthew 26:20-22</a:t>
            </a:r>
          </a:p>
          <a:p>
            <a:pPr marL="0" indent="0">
              <a:buNone/>
            </a:pPr>
            <a:r>
              <a:rPr lang="en-US" sz="3100" dirty="0"/>
              <a:t>20 When it was evening, he reclined at table with the twelve. 21 And as they were eating, he said, “Truly, I say to you, one of you will betray me.” 22 And they were very sorrowful and began to say to him one after another, “Is it I, Lord?”</a:t>
            </a:r>
          </a:p>
        </p:txBody>
      </p:sp>
    </p:spTree>
    <p:extLst>
      <p:ext uri="{BB962C8B-B14F-4D97-AF65-F5344CB8AC3E}">
        <p14:creationId xmlns:p14="http://schemas.microsoft.com/office/powerpoint/2010/main" val="2115222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r>
              <a:rPr lang="en-US" sz="3100" dirty="0"/>
              <a:t>Fellowship</a:t>
            </a:r>
          </a:p>
          <a:p>
            <a:pPr marL="514350" indent="-514350">
              <a:buAutoNum type="arabicPeriod"/>
            </a:pPr>
            <a:r>
              <a:rPr lang="en-US" sz="3100" dirty="0"/>
              <a:t>Self-Examination</a:t>
            </a:r>
          </a:p>
          <a:p>
            <a:pPr marL="514350" indent="-514350">
              <a:buAutoNum type="arabicPeriod"/>
            </a:pPr>
            <a:r>
              <a:rPr lang="en-US" sz="3100" dirty="0"/>
              <a:t>Proclamation</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2495427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Proclamation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1 Corinthians 11:26</a:t>
            </a:r>
          </a:p>
          <a:p>
            <a:pPr marL="0" indent="0">
              <a:buNone/>
            </a:pPr>
            <a:r>
              <a:rPr lang="en-US" sz="3100" dirty="0"/>
              <a:t>26 For as often as you eat this bread and drink the cup, you proclaim the Lord's death until he comes.</a:t>
            </a:r>
          </a:p>
        </p:txBody>
      </p:sp>
    </p:spTree>
    <p:extLst>
      <p:ext uri="{BB962C8B-B14F-4D97-AF65-F5344CB8AC3E}">
        <p14:creationId xmlns:p14="http://schemas.microsoft.com/office/powerpoint/2010/main" val="4271604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Proclamation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Philippians 4:4-7</a:t>
            </a:r>
          </a:p>
          <a:p>
            <a:pPr marL="0" indent="0">
              <a:buNone/>
            </a:pPr>
            <a:r>
              <a:rPr lang="en-US" sz="3100" dirty="0"/>
              <a:t>4 Rejoice in the Lord always; again I will say, rejoice. 5 Let your reasonableness be known to everyone. The Lord is at hand; 6 do not be anxious about anything, but in everything by prayer and supplication with thanksgiving let your requests be made known to God. 7 And the peace of God, which surpasses all understanding, will guard your hearts and your minds in Christ Jesus.</a:t>
            </a:r>
          </a:p>
        </p:txBody>
      </p:sp>
    </p:spTree>
    <p:extLst>
      <p:ext uri="{BB962C8B-B14F-4D97-AF65-F5344CB8AC3E}">
        <p14:creationId xmlns:p14="http://schemas.microsoft.com/office/powerpoint/2010/main" val="1321276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Proclamation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John 6:35 = He is the bread of Life!</a:t>
            </a:r>
          </a:p>
          <a:p>
            <a:pPr marL="0" indent="0">
              <a:buNone/>
            </a:pPr>
            <a:r>
              <a:rPr lang="en-US" sz="3100" dirty="0"/>
              <a:t>Acts 3:15 = The Author of Life</a:t>
            </a:r>
          </a:p>
          <a:p>
            <a:pPr marL="0" indent="0">
              <a:buNone/>
            </a:pPr>
            <a:r>
              <a:rPr lang="en-US" sz="3100" dirty="0"/>
              <a:t>Hebrews 12:2 = Founder and Perfecter of our faith,</a:t>
            </a:r>
          </a:p>
          <a:p>
            <a:pPr marL="0" indent="0">
              <a:buNone/>
            </a:pPr>
            <a:r>
              <a:rPr lang="en-US" sz="3100" dirty="0"/>
              <a:t>John 14:6 = He is The Way, The Truth, and The Life.</a:t>
            </a:r>
          </a:p>
        </p:txBody>
      </p:sp>
    </p:spTree>
    <p:extLst>
      <p:ext uri="{BB962C8B-B14F-4D97-AF65-F5344CB8AC3E}">
        <p14:creationId xmlns:p14="http://schemas.microsoft.com/office/powerpoint/2010/main" val="3866339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Proclamation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John 6:53-58</a:t>
            </a:r>
          </a:p>
          <a:p>
            <a:pPr marL="0" indent="0">
              <a:buNone/>
            </a:pPr>
            <a:r>
              <a:rPr lang="en-US" sz="3100" dirty="0"/>
              <a:t>53 So Jesus said to them, “Truly, truly, I say to you, unless you eat the flesh of the Son of Man and drink his blood, you have no life in you. 54 Whoever feeds on my flesh and drinks my blood has eternal life, and I will raise him up on the last day. 55 For my flesh is true food, and my blood is true drink.56 Whoever feeds on my flesh and drinks my blood abides in me, and I in him. </a:t>
            </a:r>
          </a:p>
        </p:txBody>
      </p:sp>
    </p:spTree>
    <p:extLst>
      <p:ext uri="{BB962C8B-B14F-4D97-AF65-F5344CB8AC3E}">
        <p14:creationId xmlns:p14="http://schemas.microsoft.com/office/powerpoint/2010/main" val="297023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Proclamation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John 6:53-58</a:t>
            </a:r>
          </a:p>
          <a:p>
            <a:pPr marL="0" indent="0">
              <a:buNone/>
            </a:pPr>
            <a:r>
              <a:rPr lang="en-US" sz="3100" dirty="0"/>
              <a:t>57 As the living Father sent me, and I live because of the Father, so whoever feeds on me, he also will live because of me.58 This is the bread that came down from heaven, not like the bread the fathers ate, and died. Whoever feeds on this bread will live forever.”</a:t>
            </a:r>
          </a:p>
        </p:txBody>
      </p:sp>
    </p:spTree>
    <p:extLst>
      <p:ext uri="{BB962C8B-B14F-4D97-AF65-F5344CB8AC3E}">
        <p14:creationId xmlns:p14="http://schemas.microsoft.com/office/powerpoint/2010/main" val="160430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r>
              <a:rPr lang="en-US" sz="3100" dirty="0"/>
              <a:t>Fellowship</a:t>
            </a:r>
          </a:p>
          <a:p>
            <a:pPr marL="514350" indent="-514350">
              <a:buAutoNum type="arabicPeriod"/>
            </a:pPr>
            <a:r>
              <a:rPr lang="en-US" sz="3100" dirty="0"/>
              <a:t>Self-Examination</a:t>
            </a:r>
          </a:p>
          <a:p>
            <a:pPr marL="514350" indent="-514350">
              <a:buAutoNum type="arabicPeriod"/>
            </a:pPr>
            <a:r>
              <a:rPr lang="en-US" sz="3100" dirty="0"/>
              <a:t>Proclamation</a:t>
            </a:r>
          </a:p>
          <a:p>
            <a:pPr marL="514350" indent="-514350">
              <a:buAutoNum type="arabicPeriod"/>
            </a:pPr>
            <a:r>
              <a:rPr lang="en-US" sz="3100" dirty="0"/>
              <a:t>Expectation </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1868006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Expectation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1 Corinthians 11:26</a:t>
            </a:r>
          </a:p>
          <a:p>
            <a:pPr marL="0" indent="0">
              <a:buNone/>
            </a:pPr>
            <a:r>
              <a:rPr lang="en-US" sz="3100" dirty="0"/>
              <a:t>26 For as often as you eat this bread and drink the cup, you proclaim the Lord's death until he comes.</a:t>
            </a:r>
          </a:p>
        </p:txBody>
      </p:sp>
    </p:spTree>
    <p:extLst>
      <p:ext uri="{BB962C8B-B14F-4D97-AF65-F5344CB8AC3E}">
        <p14:creationId xmlns:p14="http://schemas.microsoft.com/office/powerpoint/2010/main" val="4286627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Expectation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92500" lnSpcReduction="10000"/>
          </a:bodyPr>
          <a:lstStyle/>
          <a:p>
            <a:pPr marL="0" indent="0">
              <a:buNone/>
            </a:pPr>
            <a:r>
              <a:rPr lang="en-US" sz="3100" dirty="0"/>
              <a:t>Luke 22:14-20</a:t>
            </a:r>
          </a:p>
          <a:p>
            <a:pPr marL="0" indent="0">
              <a:buNone/>
            </a:pPr>
            <a:r>
              <a:rPr lang="en-US" sz="3100" dirty="0"/>
              <a:t>14 And when the hour came, he reclined at table, and the apostles with him. 15 And he said to them, “I have earnestly desired to eat this Passover with you before I suffer. 16 For I tell you I will not eat it until it is fulfilled in the kingdom of God.” 17 And he took a cup, and when he had given thanks he said, “Take this, and divide it among yourselves. 18 For I tell you that from now on I will not drink of the fruit of the vine until the kingdom of God comes.”</a:t>
            </a:r>
          </a:p>
        </p:txBody>
      </p:sp>
    </p:spTree>
    <p:extLst>
      <p:ext uri="{BB962C8B-B14F-4D97-AF65-F5344CB8AC3E}">
        <p14:creationId xmlns:p14="http://schemas.microsoft.com/office/powerpoint/2010/main" val="155434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1901390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Expectation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Luke 22:14-20</a:t>
            </a:r>
          </a:p>
          <a:p>
            <a:pPr marL="0" indent="0">
              <a:buNone/>
            </a:pPr>
            <a:r>
              <a:rPr lang="en-US" sz="3100" dirty="0"/>
              <a:t>19 And he took bread, and when he had given thanks, he broke it and gave it to them, saying, “This is my body, which is given for you. Do this in remembrance of me.” 20 And likewise the cup after they had eaten, saying, “This cup that is poured out for you is the new covenant in my blood.</a:t>
            </a:r>
          </a:p>
        </p:txBody>
      </p:sp>
    </p:spTree>
    <p:extLst>
      <p:ext uri="{BB962C8B-B14F-4D97-AF65-F5344CB8AC3E}">
        <p14:creationId xmlns:p14="http://schemas.microsoft.com/office/powerpoint/2010/main" val="1238753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Expectation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92500" lnSpcReduction="10000"/>
          </a:bodyPr>
          <a:lstStyle/>
          <a:p>
            <a:pPr marL="0" indent="0">
              <a:buNone/>
            </a:pPr>
            <a:r>
              <a:rPr lang="en-US" sz="3100" dirty="0"/>
              <a:t>Revelation 22:12-17</a:t>
            </a:r>
          </a:p>
          <a:p>
            <a:pPr marL="0" indent="0">
              <a:buNone/>
            </a:pPr>
            <a:r>
              <a:rPr lang="en-US" sz="3100" dirty="0"/>
              <a:t>12 “Behold, I am coming soon, bringing my recompense with me, to repay each one for what he has done. 13 I am the Alpha and the Omega, the first and the last, the beginning and the end.”14 Blessed are those who wash their robes, so that they may have the right to the tree of life and that they may enter the city by the gates. 15 Outside are the dogs and sorcerers and the sexually immoral and murderers and idolaters, and everyone who loves and practices falsehood.</a:t>
            </a:r>
          </a:p>
        </p:txBody>
      </p:sp>
    </p:spTree>
    <p:extLst>
      <p:ext uri="{BB962C8B-B14F-4D97-AF65-F5344CB8AC3E}">
        <p14:creationId xmlns:p14="http://schemas.microsoft.com/office/powerpoint/2010/main" val="1362535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Expectation</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a:bodyPr>
          <a:lstStyle/>
          <a:p>
            <a:pPr marL="0" indent="0">
              <a:buNone/>
            </a:pPr>
            <a:r>
              <a:rPr lang="en-US" sz="3100" dirty="0"/>
              <a:t>Revelation 22:12-17</a:t>
            </a:r>
          </a:p>
          <a:p>
            <a:pPr marL="0" indent="0">
              <a:buNone/>
            </a:pPr>
            <a:r>
              <a:rPr lang="en-US" sz="3100" dirty="0"/>
              <a:t>16 “I, Jesus, have sent my angel to testify to you about these things for the churches. I am the root and the descendant of David, the bright morning star.”17 The Spirit and the Bride say, “Come.” And let the one who hears say, “Come.” And let the one who is thirsty come; let the one who desires take the water of life without price.</a:t>
            </a:r>
          </a:p>
        </p:txBody>
      </p:sp>
    </p:spTree>
    <p:extLst>
      <p:ext uri="{BB962C8B-B14F-4D97-AF65-F5344CB8AC3E}">
        <p14:creationId xmlns:p14="http://schemas.microsoft.com/office/powerpoint/2010/main" val="2349935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r>
              <a:rPr lang="en-US" sz="3100" dirty="0"/>
              <a:t>Fellowship</a:t>
            </a:r>
          </a:p>
          <a:p>
            <a:pPr marL="514350" indent="-514350">
              <a:buAutoNum type="arabicPeriod"/>
            </a:pPr>
            <a:r>
              <a:rPr lang="en-US" sz="3100" dirty="0"/>
              <a:t>Self-Examination</a:t>
            </a:r>
          </a:p>
          <a:p>
            <a:pPr marL="514350" indent="-514350">
              <a:buAutoNum type="arabicPeriod"/>
            </a:pPr>
            <a:r>
              <a:rPr lang="en-US" sz="3100" dirty="0"/>
              <a:t>Proclamation</a:t>
            </a:r>
          </a:p>
          <a:p>
            <a:pPr marL="514350" indent="-514350">
              <a:buAutoNum type="arabicPeriod"/>
            </a:pPr>
            <a:r>
              <a:rPr lang="en-US" sz="3100" dirty="0"/>
              <a:t>Expectation </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3290269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20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Remembrance</a:t>
            </a:r>
            <a:r>
              <a:rPr lang="en-US" dirty="0"/>
              <a:t> </a:t>
            </a:r>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0" indent="0">
              <a:buNone/>
            </a:pPr>
            <a:r>
              <a:rPr lang="en-US" sz="3100" dirty="0"/>
              <a:t>1 Corinthians 11: 24 </a:t>
            </a:r>
          </a:p>
          <a:p>
            <a:pPr marL="0" indent="0">
              <a:buNone/>
            </a:pPr>
            <a:r>
              <a:rPr lang="en-US" sz="3100" dirty="0"/>
              <a:t> “and when He had given thanks, He broke it, and said, “This is my body, which is for you. Do this in remembrance of me.”</a:t>
            </a:r>
          </a:p>
          <a:p>
            <a:endParaRPr lang="en-US" dirty="0"/>
          </a:p>
        </p:txBody>
      </p:sp>
    </p:spTree>
    <p:extLst>
      <p:ext uri="{BB962C8B-B14F-4D97-AF65-F5344CB8AC3E}">
        <p14:creationId xmlns:p14="http://schemas.microsoft.com/office/powerpoint/2010/main" val="325512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Remembrance</a:t>
            </a:r>
            <a:r>
              <a:rPr lang="en-US" dirty="0"/>
              <a:t> </a:t>
            </a:r>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77500" lnSpcReduction="20000"/>
          </a:bodyPr>
          <a:lstStyle/>
          <a:p>
            <a:pPr marL="0" indent="0">
              <a:buNone/>
            </a:pPr>
            <a:r>
              <a:rPr lang="en-US" sz="4000" dirty="0"/>
              <a:t>Psalm 77:11-15</a:t>
            </a:r>
          </a:p>
          <a:p>
            <a:pPr marL="0" indent="0">
              <a:buNone/>
            </a:pPr>
            <a:r>
              <a:rPr lang="en-US" sz="4000" dirty="0"/>
              <a:t>11 I will remember the deeds of the Lord; yes, I will remember your wonders of old. 12 I will ponder all your work, and meditate on your mighty deeds.13 Your way, O God, is holy. What god is great like our God? 14 You are the God who works wonders; you have made known your might among the peoples.15 You with your arm redeemed your people, the children of Jacob and Joseph.</a:t>
            </a:r>
          </a:p>
          <a:p>
            <a:endParaRPr lang="en-US" dirty="0"/>
          </a:p>
        </p:txBody>
      </p:sp>
    </p:spTree>
    <p:extLst>
      <p:ext uri="{BB962C8B-B14F-4D97-AF65-F5344CB8AC3E}">
        <p14:creationId xmlns:p14="http://schemas.microsoft.com/office/powerpoint/2010/main" val="976777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Six Themes</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514350" indent="-514350">
              <a:buAutoNum type="arabicPeriod"/>
            </a:pPr>
            <a:r>
              <a:rPr lang="en-US" sz="3100" dirty="0"/>
              <a:t>Remembrance </a:t>
            </a:r>
          </a:p>
          <a:p>
            <a:pPr marL="514350" indent="-514350">
              <a:buAutoNum type="arabicPeriod"/>
            </a:pPr>
            <a:r>
              <a:rPr lang="en-US" sz="3100" dirty="0"/>
              <a:t>Thanksgiving</a:t>
            </a:r>
          </a:p>
          <a:p>
            <a:pPr marL="514350" indent="-514350">
              <a:buAutoNum type="arabicPeriod"/>
            </a:pPr>
            <a:endParaRPr lang="en-US" sz="3100" dirty="0"/>
          </a:p>
          <a:p>
            <a:endParaRPr lang="en-US" dirty="0"/>
          </a:p>
        </p:txBody>
      </p:sp>
    </p:spTree>
    <p:extLst>
      <p:ext uri="{BB962C8B-B14F-4D97-AF65-F5344CB8AC3E}">
        <p14:creationId xmlns:p14="http://schemas.microsoft.com/office/powerpoint/2010/main" val="270774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Thanksgiving</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0" indent="0">
              <a:buNone/>
            </a:pPr>
            <a:r>
              <a:rPr lang="en-US" sz="3100" dirty="0"/>
              <a:t>1 Corinthians 11: 24 </a:t>
            </a:r>
          </a:p>
          <a:p>
            <a:pPr marL="0" indent="0">
              <a:buNone/>
            </a:pPr>
            <a:r>
              <a:rPr lang="en-US" sz="3100" dirty="0"/>
              <a:t> “and when He had given thanks, He broke it, and said, “This is my body, which is for you. Do this in remembrance of me.”</a:t>
            </a:r>
          </a:p>
          <a:p>
            <a:endParaRPr lang="en-US" dirty="0"/>
          </a:p>
        </p:txBody>
      </p:sp>
    </p:spTree>
    <p:extLst>
      <p:ext uri="{BB962C8B-B14F-4D97-AF65-F5344CB8AC3E}">
        <p14:creationId xmlns:p14="http://schemas.microsoft.com/office/powerpoint/2010/main" val="279499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Thanksgiving</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lstStyle/>
          <a:p>
            <a:pPr marL="0" indent="0">
              <a:buNone/>
            </a:pPr>
            <a:r>
              <a:rPr lang="en-US" sz="3100" dirty="0"/>
              <a:t>Ephesians 2:8–10 </a:t>
            </a:r>
          </a:p>
          <a:p>
            <a:pPr marL="0" indent="0">
              <a:buNone/>
            </a:pPr>
            <a:r>
              <a:rPr lang="en-US" sz="3100" dirty="0"/>
              <a:t>8 For by grace you have been saved through faith. And this is not your own doing; it is the gift of God, 9 not a result of works, so that no one may boast. 10 For we are his workmanship, created in Christ Jesus for good works, which God prepared beforehand, that we should walk in them.</a:t>
            </a:r>
          </a:p>
          <a:p>
            <a:endParaRPr lang="en-US" dirty="0"/>
          </a:p>
        </p:txBody>
      </p:sp>
    </p:spTree>
    <p:extLst>
      <p:ext uri="{BB962C8B-B14F-4D97-AF65-F5344CB8AC3E}">
        <p14:creationId xmlns:p14="http://schemas.microsoft.com/office/powerpoint/2010/main" val="128094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7A5C-2AEC-E26F-6652-66C28AFF9557}"/>
              </a:ext>
            </a:extLst>
          </p:cNvPr>
          <p:cNvSpPr>
            <a:spLocks noGrp="1"/>
          </p:cNvSpPr>
          <p:nvPr>
            <p:ph type="title"/>
          </p:nvPr>
        </p:nvSpPr>
        <p:spPr/>
        <p:txBody>
          <a:bodyPr/>
          <a:lstStyle/>
          <a:p>
            <a:r>
              <a:rPr lang="en-US" sz="5400" dirty="0"/>
              <a:t>Thanksgiving</a:t>
            </a:r>
            <a:endParaRPr lang="en-US" dirty="0"/>
          </a:p>
        </p:txBody>
      </p:sp>
      <p:sp>
        <p:nvSpPr>
          <p:cNvPr id="3" name="Content Placeholder 2">
            <a:extLst>
              <a:ext uri="{FF2B5EF4-FFF2-40B4-BE49-F238E27FC236}">
                <a16:creationId xmlns:a16="http://schemas.microsoft.com/office/drawing/2014/main" id="{5A19EBAB-E209-7B7B-E89B-88A0879926AE}"/>
              </a:ext>
            </a:extLst>
          </p:cNvPr>
          <p:cNvSpPr>
            <a:spLocks noGrp="1"/>
          </p:cNvSpPr>
          <p:nvPr>
            <p:ph idx="1"/>
          </p:nvPr>
        </p:nvSpPr>
        <p:spPr>
          <a:xfrm>
            <a:off x="913795" y="2096064"/>
            <a:ext cx="10868630" cy="4761936"/>
          </a:xfrm>
        </p:spPr>
        <p:txBody>
          <a:bodyPr>
            <a:normAutofit fontScale="92500" lnSpcReduction="10000"/>
          </a:bodyPr>
          <a:lstStyle/>
          <a:p>
            <a:pPr marL="0" indent="0">
              <a:buNone/>
            </a:pPr>
            <a:r>
              <a:rPr lang="en-US" sz="3100" dirty="0"/>
              <a:t>Luke 17:11-19 </a:t>
            </a:r>
          </a:p>
          <a:p>
            <a:pPr marL="0" indent="0">
              <a:buNone/>
            </a:pPr>
            <a:r>
              <a:rPr lang="en-US" sz="3100" dirty="0"/>
              <a:t>11 On the way to Jerusalem he was passing along between Samaria and Galilee. 12 And as he entered a village, he was met by ten lepers, who stood at a distance 13 and lifted up their voices, saying, “Jesus, Master, have mercy on us.” 14 When he saw them he said to them, “Go and show yourselves to the priests.” And as they went they were cleansed. 15 Then one of them, when he saw that he was healed, turned back, praising God with a loud voice; </a:t>
            </a:r>
            <a:endParaRPr lang="en-US" dirty="0"/>
          </a:p>
        </p:txBody>
      </p:sp>
    </p:spTree>
    <p:extLst>
      <p:ext uri="{BB962C8B-B14F-4D97-AF65-F5344CB8AC3E}">
        <p14:creationId xmlns:p14="http://schemas.microsoft.com/office/powerpoint/2010/main" val="2671165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29</TotalTime>
  <Words>1800</Words>
  <Application>Microsoft Office PowerPoint</Application>
  <PresentationFormat>Widescreen</PresentationFormat>
  <Paragraphs>109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Bookman Old Style</vt:lpstr>
      <vt:lpstr>Rockwell</vt:lpstr>
      <vt:lpstr>Damask</vt:lpstr>
      <vt:lpstr>PowerPoint Presentation</vt:lpstr>
      <vt:lpstr>The Lord’s Supper</vt:lpstr>
      <vt:lpstr>Six Themes</vt:lpstr>
      <vt:lpstr>Remembrance </vt:lpstr>
      <vt:lpstr>Remembrance </vt:lpstr>
      <vt:lpstr>Six Themes</vt:lpstr>
      <vt:lpstr>Thanksgiving</vt:lpstr>
      <vt:lpstr>Thanksgiving</vt:lpstr>
      <vt:lpstr>Thanksgiving</vt:lpstr>
      <vt:lpstr>Thanksgiving</vt:lpstr>
      <vt:lpstr>Six Themes</vt:lpstr>
      <vt:lpstr>Fellowship</vt:lpstr>
      <vt:lpstr>Fellowship</vt:lpstr>
      <vt:lpstr>Fellowship</vt:lpstr>
      <vt:lpstr>Fellowship</vt:lpstr>
      <vt:lpstr>Fellowship</vt:lpstr>
      <vt:lpstr>Six Themes</vt:lpstr>
      <vt:lpstr>Self-Examination</vt:lpstr>
      <vt:lpstr>Self-Examination</vt:lpstr>
      <vt:lpstr>Self-Examination</vt:lpstr>
      <vt:lpstr>Six Themes</vt:lpstr>
      <vt:lpstr>Proclamation</vt:lpstr>
      <vt:lpstr>Proclamation</vt:lpstr>
      <vt:lpstr>Proclamation</vt:lpstr>
      <vt:lpstr>Proclamation</vt:lpstr>
      <vt:lpstr>Proclamation</vt:lpstr>
      <vt:lpstr>Six Themes</vt:lpstr>
      <vt:lpstr>Expectation</vt:lpstr>
      <vt:lpstr>Expectation</vt:lpstr>
      <vt:lpstr>Expectation</vt:lpstr>
      <vt:lpstr>Expectation</vt:lpstr>
      <vt:lpstr>Expectation</vt:lpstr>
      <vt:lpstr>Six Themes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Adam</dc:creator>
  <cp:lastModifiedBy>Adam Clark</cp:lastModifiedBy>
  <cp:revision>1</cp:revision>
  <dcterms:created xsi:type="dcterms:W3CDTF">2024-01-14T03:23:08Z</dcterms:created>
  <dcterms:modified xsi:type="dcterms:W3CDTF">2024-01-14T03:52:48Z</dcterms:modified>
</cp:coreProperties>
</file>