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18"/>
  </p:notesMasterIdLst>
  <p:handoutMasterIdLst>
    <p:handoutMasterId r:id="rId19"/>
  </p:handoutMasterIdLst>
  <p:sldIdLst>
    <p:sldId id="426" r:id="rId4"/>
    <p:sldId id="364" r:id="rId5"/>
    <p:sldId id="363" r:id="rId6"/>
    <p:sldId id="435" r:id="rId7"/>
    <p:sldId id="362" r:id="rId8"/>
    <p:sldId id="436" r:id="rId9"/>
    <p:sldId id="429" r:id="rId10"/>
    <p:sldId id="437" r:id="rId11"/>
    <p:sldId id="438" r:id="rId12"/>
    <p:sldId id="432" r:id="rId13"/>
    <p:sldId id="367" r:id="rId14"/>
    <p:sldId id="361" r:id="rId15"/>
    <p:sldId id="368" r:id="rId16"/>
    <p:sldId id="387"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64" d="100"/>
          <a:sy n="64" d="100"/>
        </p:scale>
        <p:origin x="1566" y="78"/>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3F3886A5-E16F-42A4-925B-F669E03160C3}"/>
    <pc:docChg chg="delSld">
      <pc:chgData name="College View church of Christ" userId="66daf72c15de8306" providerId="LiveId" clId="{3F3886A5-E16F-42A4-925B-F669E03160C3}" dt="2024-02-18T16:43:44.445" v="0" actId="47"/>
      <pc:docMkLst>
        <pc:docMk/>
      </pc:docMkLst>
      <pc:sldChg chg="del">
        <pc:chgData name="College View church of Christ" userId="66daf72c15de8306" providerId="LiveId" clId="{3F3886A5-E16F-42A4-925B-F669E03160C3}" dt="2024-02-18T16:43:44.445" v="0" actId="47"/>
        <pc:sldMkLst>
          <pc:docMk/>
          <pc:sldMk cId="4163739773" sldId="320"/>
        </pc:sldMkLst>
      </pc:sldChg>
      <pc:sldChg chg="del">
        <pc:chgData name="College View church of Christ" userId="66daf72c15de8306" providerId="LiveId" clId="{3F3886A5-E16F-42A4-925B-F669E03160C3}" dt="2024-02-18T16:43:44.445" v="0" actId="47"/>
        <pc:sldMkLst>
          <pc:docMk/>
          <pc:sldMk cId="931746739" sldId="321"/>
        </pc:sldMkLst>
      </pc:sldChg>
      <pc:sldChg chg="del">
        <pc:chgData name="College View church of Christ" userId="66daf72c15de8306" providerId="LiveId" clId="{3F3886A5-E16F-42A4-925B-F669E03160C3}" dt="2024-02-18T16:43:44.445" v="0" actId="47"/>
        <pc:sldMkLst>
          <pc:docMk/>
          <pc:sldMk cId="1432311477" sldId="322"/>
        </pc:sldMkLst>
      </pc:sldChg>
      <pc:sldChg chg="del">
        <pc:chgData name="College View church of Christ" userId="66daf72c15de8306" providerId="LiveId" clId="{3F3886A5-E16F-42A4-925B-F669E03160C3}" dt="2024-02-18T16:43:44.445" v="0" actId="47"/>
        <pc:sldMkLst>
          <pc:docMk/>
          <pc:sldMk cId="1871462093" sldId="323"/>
        </pc:sldMkLst>
      </pc:sldChg>
      <pc:sldChg chg="del">
        <pc:chgData name="College View church of Christ" userId="66daf72c15de8306" providerId="LiveId" clId="{3F3886A5-E16F-42A4-925B-F669E03160C3}" dt="2024-02-18T16:43:44.445" v="0" actId="47"/>
        <pc:sldMkLst>
          <pc:docMk/>
          <pc:sldMk cId="3013494702" sldId="324"/>
        </pc:sldMkLst>
      </pc:sldChg>
      <pc:sldChg chg="del">
        <pc:chgData name="College View church of Christ" userId="66daf72c15de8306" providerId="LiveId" clId="{3F3886A5-E16F-42A4-925B-F669E03160C3}" dt="2024-02-18T16:43:44.445" v="0" actId="47"/>
        <pc:sldMkLst>
          <pc:docMk/>
          <pc:sldMk cId="2918378147" sldId="326"/>
        </pc:sldMkLst>
      </pc:sldChg>
      <pc:sldChg chg="del">
        <pc:chgData name="College View church of Christ" userId="66daf72c15de8306" providerId="LiveId" clId="{3F3886A5-E16F-42A4-925B-F669E03160C3}" dt="2024-02-18T16:43:44.445" v="0" actId="47"/>
        <pc:sldMkLst>
          <pc:docMk/>
          <pc:sldMk cId="2278033119" sldId="327"/>
        </pc:sldMkLst>
      </pc:sldChg>
      <pc:sldChg chg="del">
        <pc:chgData name="College View church of Christ" userId="66daf72c15de8306" providerId="LiveId" clId="{3F3886A5-E16F-42A4-925B-F669E03160C3}" dt="2024-02-18T16:43:44.445" v="0" actId="47"/>
        <pc:sldMkLst>
          <pc:docMk/>
          <pc:sldMk cId="2154284411" sldId="328"/>
        </pc:sldMkLst>
      </pc:sldChg>
      <pc:sldChg chg="del">
        <pc:chgData name="College View church of Christ" userId="66daf72c15de8306" providerId="LiveId" clId="{3F3886A5-E16F-42A4-925B-F669E03160C3}" dt="2024-02-18T16:43:44.445" v="0" actId="47"/>
        <pc:sldMkLst>
          <pc:docMk/>
          <pc:sldMk cId="3636291616" sldId="329"/>
        </pc:sldMkLst>
      </pc:sldChg>
      <pc:sldChg chg="del">
        <pc:chgData name="College View church of Christ" userId="66daf72c15de8306" providerId="LiveId" clId="{3F3886A5-E16F-42A4-925B-F669E03160C3}" dt="2024-02-18T16:43:44.445" v="0" actId="47"/>
        <pc:sldMkLst>
          <pc:docMk/>
          <pc:sldMk cId="352924900" sldId="330"/>
        </pc:sldMkLst>
      </pc:sldChg>
      <pc:sldChg chg="del">
        <pc:chgData name="College View church of Christ" userId="66daf72c15de8306" providerId="LiveId" clId="{3F3886A5-E16F-42A4-925B-F669E03160C3}" dt="2024-02-18T16:43:44.445" v="0" actId="47"/>
        <pc:sldMkLst>
          <pc:docMk/>
          <pc:sldMk cId="4224355011" sldId="331"/>
        </pc:sldMkLst>
      </pc:sldChg>
      <pc:sldChg chg="del">
        <pc:chgData name="College View church of Christ" userId="66daf72c15de8306" providerId="LiveId" clId="{3F3886A5-E16F-42A4-925B-F669E03160C3}" dt="2024-02-18T16:43:44.445" v="0" actId="47"/>
        <pc:sldMkLst>
          <pc:docMk/>
          <pc:sldMk cId="1179317486" sldId="388"/>
        </pc:sldMkLst>
      </pc:sldChg>
      <pc:sldChg chg="del">
        <pc:chgData name="College View church of Christ" userId="66daf72c15de8306" providerId="LiveId" clId="{3F3886A5-E16F-42A4-925B-F669E03160C3}" dt="2024-02-18T16:43:44.445" v="0" actId="47"/>
        <pc:sldMkLst>
          <pc:docMk/>
          <pc:sldMk cId="1124010511" sldId="389"/>
        </pc:sldMkLst>
      </pc:sldChg>
      <pc:sldChg chg="del">
        <pc:chgData name="College View church of Christ" userId="66daf72c15de8306" providerId="LiveId" clId="{3F3886A5-E16F-42A4-925B-F669E03160C3}" dt="2024-02-18T16:43:44.445" v="0" actId="47"/>
        <pc:sldMkLst>
          <pc:docMk/>
          <pc:sldMk cId="3201380520" sldId="390"/>
        </pc:sldMkLst>
      </pc:sldChg>
      <pc:sldChg chg="del">
        <pc:chgData name="College View church of Christ" userId="66daf72c15de8306" providerId="LiveId" clId="{3F3886A5-E16F-42A4-925B-F669E03160C3}" dt="2024-02-18T16:43:44.445" v="0" actId="47"/>
        <pc:sldMkLst>
          <pc:docMk/>
          <pc:sldMk cId="2521463953" sldId="391"/>
        </pc:sldMkLst>
      </pc:sldChg>
      <pc:sldChg chg="del">
        <pc:chgData name="College View church of Christ" userId="66daf72c15de8306" providerId="LiveId" clId="{3F3886A5-E16F-42A4-925B-F669E03160C3}" dt="2024-02-18T16:43:44.445" v="0" actId="47"/>
        <pc:sldMkLst>
          <pc:docMk/>
          <pc:sldMk cId="373107476" sldId="392"/>
        </pc:sldMkLst>
      </pc:sldChg>
      <pc:sldChg chg="del">
        <pc:chgData name="College View church of Christ" userId="66daf72c15de8306" providerId="LiveId" clId="{3F3886A5-E16F-42A4-925B-F669E03160C3}" dt="2024-02-18T16:43:44.445" v="0" actId="47"/>
        <pc:sldMkLst>
          <pc:docMk/>
          <pc:sldMk cId="2456884815" sldId="393"/>
        </pc:sldMkLst>
      </pc:sldChg>
      <pc:sldChg chg="del">
        <pc:chgData name="College View church of Christ" userId="66daf72c15de8306" providerId="LiveId" clId="{3F3886A5-E16F-42A4-925B-F669E03160C3}" dt="2024-02-18T16:43:44.445" v="0" actId="47"/>
        <pc:sldMkLst>
          <pc:docMk/>
          <pc:sldMk cId="1325172255" sldId="394"/>
        </pc:sldMkLst>
      </pc:sldChg>
      <pc:sldChg chg="del">
        <pc:chgData name="College View church of Christ" userId="66daf72c15de8306" providerId="LiveId" clId="{3F3886A5-E16F-42A4-925B-F669E03160C3}" dt="2024-02-18T16:43:44.445" v="0" actId="47"/>
        <pc:sldMkLst>
          <pc:docMk/>
          <pc:sldMk cId="376347199" sldId="395"/>
        </pc:sldMkLst>
      </pc:sldChg>
      <pc:sldChg chg="del">
        <pc:chgData name="College View church of Christ" userId="66daf72c15de8306" providerId="LiveId" clId="{3F3886A5-E16F-42A4-925B-F669E03160C3}" dt="2024-02-18T16:43:44.445" v="0" actId="47"/>
        <pc:sldMkLst>
          <pc:docMk/>
          <pc:sldMk cId="4046785505" sldId="396"/>
        </pc:sldMkLst>
      </pc:sldChg>
      <pc:sldChg chg="del">
        <pc:chgData name="College View church of Christ" userId="66daf72c15de8306" providerId="LiveId" clId="{3F3886A5-E16F-42A4-925B-F669E03160C3}" dt="2024-02-18T16:43:44.445" v="0" actId="47"/>
        <pc:sldMkLst>
          <pc:docMk/>
          <pc:sldMk cId="3240603636" sldId="397"/>
        </pc:sldMkLst>
      </pc:sldChg>
    </pc:docChg>
  </pc:docChgLst>
  <pc:docChgLst>
    <pc:chgData name="College View church of Christ" userId="66daf72c15de8306" providerId="LiveId" clId="{4621AF62-A6D5-48AD-AF7D-8B86A2FF1121}"/>
    <pc:docChg chg="delSld">
      <pc:chgData name="College View church of Christ" userId="66daf72c15de8306" providerId="LiveId" clId="{4621AF62-A6D5-48AD-AF7D-8B86A2FF1121}" dt="2024-02-18T00:25:42.710" v="0" actId="47"/>
      <pc:docMkLst>
        <pc:docMk/>
      </pc:docMkLst>
      <pc:sldChg chg="del">
        <pc:chgData name="College View church of Christ" userId="66daf72c15de8306" providerId="LiveId" clId="{4621AF62-A6D5-48AD-AF7D-8B86A2FF1121}" dt="2024-02-18T00:25:42.710" v="0" actId="47"/>
        <pc:sldMkLst>
          <pc:docMk/>
          <pc:sldMk cId="4062550829" sldId="293"/>
        </pc:sldMkLst>
      </pc:sldChg>
      <pc:sldChg chg="del">
        <pc:chgData name="College View church of Christ" userId="66daf72c15de8306" providerId="LiveId" clId="{4621AF62-A6D5-48AD-AF7D-8B86A2FF1121}" dt="2024-02-18T00:25:42.710" v="0" actId="47"/>
        <pc:sldMkLst>
          <pc:docMk/>
          <pc:sldMk cId="2622737118" sldId="294"/>
        </pc:sldMkLst>
      </pc:sldChg>
      <pc:sldChg chg="del">
        <pc:chgData name="College View church of Christ" userId="66daf72c15de8306" providerId="LiveId" clId="{4621AF62-A6D5-48AD-AF7D-8B86A2FF1121}" dt="2024-02-18T00:25:42.710" v="0" actId="47"/>
        <pc:sldMkLst>
          <pc:docMk/>
          <pc:sldMk cId="2902725333" sldId="295"/>
        </pc:sldMkLst>
      </pc:sldChg>
      <pc:sldChg chg="del">
        <pc:chgData name="College View church of Christ" userId="66daf72c15de8306" providerId="LiveId" clId="{4621AF62-A6D5-48AD-AF7D-8B86A2FF1121}" dt="2024-02-18T00:25:42.710" v="0" actId="47"/>
        <pc:sldMkLst>
          <pc:docMk/>
          <pc:sldMk cId="998723103" sldId="296"/>
        </pc:sldMkLst>
      </pc:sldChg>
      <pc:sldChg chg="del">
        <pc:chgData name="College View church of Christ" userId="66daf72c15de8306" providerId="LiveId" clId="{4621AF62-A6D5-48AD-AF7D-8B86A2FF1121}" dt="2024-02-18T00:25:42.710" v="0" actId="47"/>
        <pc:sldMkLst>
          <pc:docMk/>
          <pc:sldMk cId="1310984354" sldId="297"/>
        </pc:sldMkLst>
      </pc:sldChg>
      <pc:sldChg chg="del">
        <pc:chgData name="College View church of Christ" userId="66daf72c15de8306" providerId="LiveId" clId="{4621AF62-A6D5-48AD-AF7D-8B86A2FF1121}" dt="2024-02-18T00:25:42.710" v="0" actId="47"/>
        <pc:sldMkLst>
          <pc:docMk/>
          <pc:sldMk cId="2755896211" sldId="298"/>
        </pc:sldMkLst>
      </pc:sldChg>
      <pc:sldChg chg="del">
        <pc:chgData name="College View church of Christ" userId="66daf72c15de8306" providerId="LiveId" clId="{4621AF62-A6D5-48AD-AF7D-8B86A2FF1121}" dt="2024-02-18T00:25:42.710" v="0" actId="47"/>
        <pc:sldMkLst>
          <pc:docMk/>
          <pc:sldMk cId="2465230592" sldId="299"/>
        </pc:sldMkLst>
      </pc:sldChg>
      <pc:sldChg chg="del">
        <pc:chgData name="College View church of Christ" userId="66daf72c15de8306" providerId="LiveId" clId="{4621AF62-A6D5-48AD-AF7D-8B86A2FF1121}" dt="2024-02-18T00:25:42.710" v="0" actId="47"/>
        <pc:sldMkLst>
          <pc:docMk/>
          <pc:sldMk cId="2900022586" sldId="300"/>
        </pc:sldMkLst>
      </pc:sldChg>
      <pc:sldChg chg="del">
        <pc:chgData name="College View church of Christ" userId="66daf72c15de8306" providerId="LiveId" clId="{4621AF62-A6D5-48AD-AF7D-8B86A2FF1121}" dt="2024-02-18T00:25:42.710" v="0" actId="47"/>
        <pc:sldMkLst>
          <pc:docMk/>
          <pc:sldMk cId="1673917792" sldId="301"/>
        </pc:sldMkLst>
      </pc:sldChg>
      <pc:sldChg chg="del">
        <pc:chgData name="College View church of Christ" userId="66daf72c15de8306" providerId="LiveId" clId="{4621AF62-A6D5-48AD-AF7D-8B86A2FF1121}" dt="2024-02-18T00:25:42.710" v="0" actId="47"/>
        <pc:sldMkLst>
          <pc:docMk/>
          <pc:sldMk cId="1738083869" sldId="302"/>
        </pc:sldMkLst>
      </pc:sldChg>
      <pc:sldChg chg="del">
        <pc:chgData name="College View church of Christ" userId="66daf72c15de8306" providerId="LiveId" clId="{4621AF62-A6D5-48AD-AF7D-8B86A2FF1121}" dt="2024-02-18T00:25:42.710" v="0" actId="47"/>
        <pc:sldMkLst>
          <pc:docMk/>
          <pc:sldMk cId="3942968457" sldId="303"/>
        </pc:sldMkLst>
      </pc:sldChg>
      <pc:sldChg chg="del">
        <pc:chgData name="College View church of Christ" userId="66daf72c15de8306" providerId="LiveId" clId="{4621AF62-A6D5-48AD-AF7D-8B86A2FF1121}" dt="2024-02-18T00:25:42.710" v="0" actId="47"/>
        <pc:sldMkLst>
          <pc:docMk/>
          <pc:sldMk cId="4268052211" sldId="304"/>
        </pc:sldMkLst>
      </pc:sldChg>
      <pc:sldChg chg="del">
        <pc:chgData name="College View church of Christ" userId="66daf72c15de8306" providerId="LiveId" clId="{4621AF62-A6D5-48AD-AF7D-8B86A2FF1121}" dt="2024-02-18T00:25:42.710" v="0" actId="47"/>
        <pc:sldMkLst>
          <pc:docMk/>
          <pc:sldMk cId="3141891551" sldId="305"/>
        </pc:sldMkLst>
      </pc:sldChg>
      <pc:sldChg chg="del">
        <pc:chgData name="College View church of Christ" userId="66daf72c15de8306" providerId="LiveId" clId="{4621AF62-A6D5-48AD-AF7D-8B86A2FF1121}" dt="2024-02-18T00:25:42.710" v="0" actId="47"/>
        <pc:sldMkLst>
          <pc:docMk/>
          <pc:sldMk cId="3487041927" sldId="306"/>
        </pc:sldMkLst>
      </pc:sldChg>
      <pc:sldChg chg="del">
        <pc:chgData name="College View church of Christ" userId="66daf72c15de8306" providerId="LiveId" clId="{4621AF62-A6D5-48AD-AF7D-8B86A2FF1121}" dt="2024-02-18T00:25:42.710" v="0" actId="47"/>
        <pc:sldMkLst>
          <pc:docMk/>
          <pc:sldMk cId="3290169916" sldId="307"/>
        </pc:sldMkLst>
      </pc:sldChg>
      <pc:sldChg chg="del">
        <pc:chgData name="College View church of Christ" userId="66daf72c15de8306" providerId="LiveId" clId="{4621AF62-A6D5-48AD-AF7D-8B86A2FF1121}" dt="2024-02-18T00:25:42.710" v="0" actId="47"/>
        <pc:sldMkLst>
          <pc:docMk/>
          <pc:sldMk cId="4148415470" sldId="308"/>
        </pc:sldMkLst>
      </pc:sldChg>
      <pc:sldChg chg="del">
        <pc:chgData name="College View church of Christ" userId="66daf72c15de8306" providerId="LiveId" clId="{4621AF62-A6D5-48AD-AF7D-8B86A2FF1121}" dt="2024-02-18T00:25:42.710" v="0" actId="47"/>
        <pc:sldMkLst>
          <pc:docMk/>
          <pc:sldMk cId="2790047333" sldId="309"/>
        </pc:sldMkLst>
      </pc:sldChg>
      <pc:sldChg chg="del">
        <pc:chgData name="College View church of Christ" userId="66daf72c15de8306" providerId="LiveId" clId="{4621AF62-A6D5-48AD-AF7D-8B86A2FF1121}" dt="2024-02-18T00:25:42.710" v="0" actId="47"/>
        <pc:sldMkLst>
          <pc:docMk/>
          <pc:sldMk cId="3455681325" sldId="310"/>
        </pc:sldMkLst>
      </pc:sldChg>
      <pc:sldChg chg="del">
        <pc:chgData name="College View church of Christ" userId="66daf72c15de8306" providerId="LiveId" clId="{4621AF62-A6D5-48AD-AF7D-8B86A2FF1121}" dt="2024-02-18T00:25:42.710" v="0" actId="47"/>
        <pc:sldMkLst>
          <pc:docMk/>
          <pc:sldMk cId="2675455264" sldId="311"/>
        </pc:sldMkLst>
      </pc:sldChg>
      <pc:sldChg chg="del">
        <pc:chgData name="College View church of Christ" userId="66daf72c15de8306" providerId="LiveId" clId="{4621AF62-A6D5-48AD-AF7D-8B86A2FF1121}" dt="2024-02-18T00:25:42.710" v="0" actId="47"/>
        <pc:sldMkLst>
          <pc:docMk/>
          <pc:sldMk cId="580927742" sldId="312"/>
        </pc:sldMkLst>
      </pc:sldChg>
      <pc:sldChg chg="del">
        <pc:chgData name="College View church of Christ" userId="66daf72c15de8306" providerId="LiveId" clId="{4621AF62-A6D5-48AD-AF7D-8B86A2FF1121}" dt="2024-02-18T00:25:42.710" v="0" actId="47"/>
        <pc:sldMkLst>
          <pc:docMk/>
          <pc:sldMk cId="2061839805" sldId="313"/>
        </pc:sldMkLst>
      </pc:sldChg>
      <pc:sldChg chg="del">
        <pc:chgData name="College View church of Christ" userId="66daf72c15de8306" providerId="LiveId" clId="{4621AF62-A6D5-48AD-AF7D-8B86A2FF1121}" dt="2024-02-18T00:25:42.710" v="0" actId="47"/>
        <pc:sldMkLst>
          <pc:docMk/>
          <pc:sldMk cId="205995859" sldId="314"/>
        </pc:sldMkLst>
      </pc:sldChg>
      <pc:sldChg chg="del">
        <pc:chgData name="College View church of Christ" userId="66daf72c15de8306" providerId="LiveId" clId="{4621AF62-A6D5-48AD-AF7D-8B86A2FF1121}" dt="2024-02-18T00:25:42.710" v="0" actId="47"/>
        <pc:sldMkLst>
          <pc:docMk/>
          <pc:sldMk cId="3908705365" sldId="315"/>
        </pc:sldMkLst>
      </pc:sldChg>
      <pc:sldChg chg="del">
        <pc:chgData name="College View church of Christ" userId="66daf72c15de8306" providerId="LiveId" clId="{4621AF62-A6D5-48AD-AF7D-8B86A2FF1121}" dt="2024-02-18T00:25:42.710" v="0" actId="47"/>
        <pc:sldMkLst>
          <pc:docMk/>
          <pc:sldMk cId="211364398" sldId="316"/>
        </pc:sldMkLst>
      </pc:sldChg>
      <pc:sldChg chg="del">
        <pc:chgData name="College View church of Christ" userId="66daf72c15de8306" providerId="LiveId" clId="{4621AF62-A6D5-48AD-AF7D-8B86A2FF1121}" dt="2024-02-18T00:25:42.710" v="0" actId="47"/>
        <pc:sldMkLst>
          <pc:docMk/>
          <pc:sldMk cId="1695438981" sldId="317"/>
        </pc:sldMkLst>
      </pc:sldChg>
      <pc:sldChg chg="del">
        <pc:chgData name="College View church of Christ" userId="66daf72c15de8306" providerId="LiveId" clId="{4621AF62-A6D5-48AD-AF7D-8B86A2FF1121}" dt="2024-02-18T00:25:42.710" v="0" actId="47"/>
        <pc:sldMkLst>
          <pc:docMk/>
          <pc:sldMk cId="3380958202" sldId="318"/>
        </pc:sldMkLst>
      </pc:sldChg>
      <pc:sldChg chg="del">
        <pc:chgData name="College View church of Christ" userId="66daf72c15de8306" providerId="LiveId" clId="{4621AF62-A6D5-48AD-AF7D-8B86A2FF1121}" dt="2024-02-18T00:25:42.710" v="0" actId="47"/>
        <pc:sldMkLst>
          <pc:docMk/>
          <pc:sldMk cId="158229566" sldId="319"/>
        </pc:sldMkLst>
      </pc:sldChg>
      <pc:sldChg chg="del">
        <pc:chgData name="College View church of Christ" userId="66daf72c15de8306" providerId="LiveId" clId="{4621AF62-A6D5-48AD-AF7D-8B86A2FF1121}" dt="2024-02-18T00:25:42.710" v="0" actId="47"/>
        <pc:sldMkLst>
          <pc:docMk/>
          <pc:sldMk cId="3154273664" sldId="325"/>
        </pc:sldMkLst>
      </pc:sldChg>
      <pc:sldChg chg="del">
        <pc:chgData name="College View church of Christ" userId="66daf72c15de8306" providerId="LiveId" clId="{4621AF62-A6D5-48AD-AF7D-8B86A2FF1121}" dt="2024-02-18T00:25:42.710" v="0" actId="47"/>
        <pc:sldMkLst>
          <pc:docMk/>
          <pc:sldMk cId="2163761448" sldId="332"/>
        </pc:sldMkLst>
      </pc:sldChg>
      <pc:sldChg chg="del">
        <pc:chgData name="College View church of Christ" userId="66daf72c15de8306" providerId="LiveId" clId="{4621AF62-A6D5-48AD-AF7D-8B86A2FF1121}" dt="2024-02-18T00:25:42.710" v="0" actId="47"/>
        <pc:sldMkLst>
          <pc:docMk/>
          <pc:sldMk cId="2657035824" sldId="335"/>
        </pc:sldMkLst>
      </pc:sldChg>
      <pc:sldChg chg="del">
        <pc:chgData name="College View church of Christ" userId="66daf72c15de8306" providerId="LiveId" clId="{4621AF62-A6D5-48AD-AF7D-8B86A2FF1121}" dt="2024-02-18T00:25:42.710" v="0" actId="47"/>
        <pc:sldMkLst>
          <pc:docMk/>
          <pc:sldMk cId="1884416125" sldId="338"/>
        </pc:sldMkLst>
      </pc:sldChg>
      <pc:sldChg chg="del">
        <pc:chgData name="College View church of Christ" userId="66daf72c15de8306" providerId="LiveId" clId="{4621AF62-A6D5-48AD-AF7D-8B86A2FF1121}" dt="2024-02-18T00:25:42.710" v="0" actId="47"/>
        <pc:sldMkLst>
          <pc:docMk/>
          <pc:sldMk cId="1615252282" sldId="339"/>
        </pc:sldMkLst>
      </pc:sldChg>
      <pc:sldChg chg="del">
        <pc:chgData name="College View church of Christ" userId="66daf72c15de8306" providerId="LiveId" clId="{4621AF62-A6D5-48AD-AF7D-8B86A2FF1121}" dt="2024-02-18T00:25:42.710" v="0" actId="47"/>
        <pc:sldMkLst>
          <pc:docMk/>
          <pc:sldMk cId="2205388860" sldId="340"/>
        </pc:sldMkLst>
      </pc:sldChg>
      <pc:sldChg chg="del">
        <pc:chgData name="College View church of Christ" userId="66daf72c15de8306" providerId="LiveId" clId="{4621AF62-A6D5-48AD-AF7D-8B86A2FF1121}" dt="2024-02-18T00:25:42.710" v="0" actId="47"/>
        <pc:sldMkLst>
          <pc:docMk/>
          <pc:sldMk cId="3493876857" sldId="341"/>
        </pc:sldMkLst>
      </pc:sldChg>
      <pc:sldChg chg="del">
        <pc:chgData name="College View church of Christ" userId="66daf72c15de8306" providerId="LiveId" clId="{4621AF62-A6D5-48AD-AF7D-8B86A2FF1121}" dt="2024-02-18T00:25:42.710" v="0" actId="47"/>
        <pc:sldMkLst>
          <pc:docMk/>
          <pc:sldMk cId="2267327444" sldId="342"/>
        </pc:sldMkLst>
      </pc:sldChg>
      <pc:sldChg chg="del">
        <pc:chgData name="College View church of Christ" userId="66daf72c15de8306" providerId="LiveId" clId="{4621AF62-A6D5-48AD-AF7D-8B86A2FF1121}" dt="2024-02-18T00:25:42.710" v="0" actId="47"/>
        <pc:sldMkLst>
          <pc:docMk/>
          <pc:sldMk cId="3344460250" sldId="344"/>
        </pc:sldMkLst>
      </pc:sldChg>
      <pc:sldChg chg="del">
        <pc:chgData name="College View church of Christ" userId="66daf72c15de8306" providerId="LiveId" clId="{4621AF62-A6D5-48AD-AF7D-8B86A2FF1121}" dt="2024-02-18T00:25:42.710" v="0" actId="47"/>
        <pc:sldMkLst>
          <pc:docMk/>
          <pc:sldMk cId="3613156344" sldId="346"/>
        </pc:sldMkLst>
      </pc:sldChg>
      <pc:sldChg chg="del">
        <pc:chgData name="College View church of Christ" userId="66daf72c15de8306" providerId="LiveId" clId="{4621AF62-A6D5-48AD-AF7D-8B86A2FF1121}" dt="2024-02-18T00:25:42.710" v="0" actId="47"/>
        <pc:sldMkLst>
          <pc:docMk/>
          <pc:sldMk cId="3060482697" sldId="347"/>
        </pc:sldMkLst>
      </pc:sldChg>
      <pc:sldChg chg="del">
        <pc:chgData name="College View church of Christ" userId="66daf72c15de8306" providerId="LiveId" clId="{4621AF62-A6D5-48AD-AF7D-8B86A2FF1121}" dt="2024-02-18T00:25:42.710" v="0" actId="47"/>
        <pc:sldMkLst>
          <pc:docMk/>
          <pc:sldMk cId="4140486084" sldId="348"/>
        </pc:sldMkLst>
      </pc:sldChg>
      <pc:sldChg chg="del">
        <pc:chgData name="College View church of Christ" userId="66daf72c15de8306" providerId="LiveId" clId="{4621AF62-A6D5-48AD-AF7D-8B86A2FF1121}" dt="2024-02-18T00:25:42.710" v="0" actId="47"/>
        <pc:sldMkLst>
          <pc:docMk/>
          <pc:sldMk cId="1429503391" sldId="349"/>
        </pc:sldMkLst>
      </pc:sldChg>
      <pc:sldChg chg="del">
        <pc:chgData name="College View church of Christ" userId="66daf72c15de8306" providerId="LiveId" clId="{4621AF62-A6D5-48AD-AF7D-8B86A2FF1121}" dt="2024-02-18T00:25:42.710" v="0" actId="47"/>
        <pc:sldMkLst>
          <pc:docMk/>
          <pc:sldMk cId="2482039866" sldId="350"/>
        </pc:sldMkLst>
      </pc:sldChg>
      <pc:sldChg chg="del">
        <pc:chgData name="College View church of Christ" userId="66daf72c15de8306" providerId="LiveId" clId="{4621AF62-A6D5-48AD-AF7D-8B86A2FF1121}" dt="2024-02-18T00:25:42.710" v="0" actId="47"/>
        <pc:sldMkLst>
          <pc:docMk/>
          <pc:sldMk cId="292944286" sldId="351"/>
        </pc:sldMkLst>
      </pc:sldChg>
      <pc:sldChg chg="del">
        <pc:chgData name="College View church of Christ" userId="66daf72c15de8306" providerId="LiveId" clId="{4621AF62-A6D5-48AD-AF7D-8B86A2FF1121}" dt="2024-02-18T00:25:42.710" v="0" actId="47"/>
        <pc:sldMkLst>
          <pc:docMk/>
          <pc:sldMk cId="2166431789" sldId="352"/>
        </pc:sldMkLst>
      </pc:sldChg>
      <pc:sldChg chg="del">
        <pc:chgData name="College View church of Christ" userId="66daf72c15de8306" providerId="LiveId" clId="{4621AF62-A6D5-48AD-AF7D-8B86A2FF1121}" dt="2024-02-18T00:25:42.710" v="0" actId="47"/>
        <pc:sldMkLst>
          <pc:docMk/>
          <pc:sldMk cId="2453651259" sldId="353"/>
        </pc:sldMkLst>
      </pc:sldChg>
      <pc:sldChg chg="del">
        <pc:chgData name="College View church of Christ" userId="66daf72c15de8306" providerId="LiveId" clId="{4621AF62-A6D5-48AD-AF7D-8B86A2FF1121}" dt="2024-02-18T00:25:42.710" v="0" actId="47"/>
        <pc:sldMkLst>
          <pc:docMk/>
          <pc:sldMk cId="4065150920" sldId="354"/>
        </pc:sldMkLst>
      </pc:sldChg>
      <pc:sldChg chg="del">
        <pc:chgData name="College View church of Christ" userId="66daf72c15de8306" providerId="LiveId" clId="{4621AF62-A6D5-48AD-AF7D-8B86A2FF1121}" dt="2024-02-18T00:25:42.710" v="0" actId="47"/>
        <pc:sldMkLst>
          <pc:docMk/>
          <pc:sldMk cId="2864065293" sldId="355"/>
        </pc:sldMkLst>
      </pc:sldChg>
      <pc:sldChg chg="del">
        <pc:chgData name="College View church of Christ" userId="66daf72c15de8306" providerId="LiveId" clId="{4621AF62-A6D5-48AD-AF7D-8B86A2FF1121}" dt="2024-02-18T00:25:42.710" v="0" actId="47"/>
        <pc:sldMkLst>
          <pc:docMk/>
          <pc:sldMk cId="192777034" sldId="356"/>
        </pc:sldMkLst>
      </pc:sldChg>
      <pc:sldChg chg="del">
        <pc:chgData name="College View church of Christ" userId="66daf72c15de8306" providerId="LiveId" clId="{4621AF62-A6D5-48AD-AF7D-8B86A2FF1121}" dt="2024-02-18T00:25:42.710" v="0" actId="47"/>
        <pc:sldMkLst>
          <pc:docMk/>
          <pc:sldMk cId="1471525313" sldId="359"/>
        </pc:sldMkLst>
      </pc:sldChg>
      <pc:sldChg chg="del">
        <pc:chgData name="College View church of Christ" userId="66daf72c15de8306" providerId="LiveId" clId="{4621AF62-A6D5-48AD-AF7D-8B86A2FF1121}" dt="2024-02-18T00:25:42.710" v="0" actId="47"/>
        <pc:sldMkLst>
          <pc:docMk/>
          <pc:sldMk cId="3510476529" sldId="360"/>
        </pc:sldMkLst>
      </pc:sldChg>
      <pc:sldChg chg="del">
        <pc:chgData name="College View church of Christ" userId="66daf72c15de8306" providerId="LiveId" clId="{4621AF62-A6D5-48AD-AF7D-8B86A2FF1121}" dt="2024-02-18T00:25:42.710" v="0" actId="47"/>
        <pc:sldMkLst>
          <pc:docMk/>
          <pc:sldMk cId="4061118265" sldId="372"/>
        </pc:sldMkLst>
      </pc:sldChg>
      <pc:sldChg chg="del">
        <pc:chgData name="College View church of Christ" userId="66daf72c15de8306" providerId="LiveId" clId="{4621AF62-A6D5-48AD-AF7D-8B86A2FF1121}" dt="2024-02-18T00:25:42.710" v="0" actId="47"/>
        <pc:sldMkLst>
          <pc:docMk/>
          <pc:sldMk cId="1958092973" sldId="373"/>
        </pc:sldMkLst>
      </pc:sldChg>
      <pc:sldChg chg="del">
        <pc:chgData name="College View church of Christ" userId="66daf72c15de8306" providerId="LiveId" clId="{4621AF62-A6D5-48AD-AF7D-8B86A2FF1121}" dt="2024-02-18T00:25:42.710" v="0" actId="47"/>
        <pc:sldMkLst>
          <pc:docMk/>
          <pc:sldMk cId="3321143695" sldId="382"/>
        </pc:sldMkLst>
      </pc:sldChg>
      <pc:sldChg chg="del">
        <pc:chgData name="College View church of Christ" userId="66daf72c15de8306" providerId="LiveId" clId="{4621AF62-A6D5-48AD-AF7D-8B86A2FF1121}" dt="2024-02-18T00:25:42.710" v="0" actId="47"/>
        <pc:sldMkLst>
          <pc:docMk/>
          <pc:sldMk cId="674662662" sldId="383"/>
        </pc:sldMkLst>
      </pc:sldChg>
      <pc:sldChg chg="del">
        <pc:chgData name="College View church of Christ" userId="66daf72c15de8306" providerId="LiveId" clId="{4621AF62-A6D5-48AD-AF7D-8B86A2FF1121}" dt="2024-02-18T00:25:42.710" v="0" actId="47"/>
        <pc:sldMkLst>
          <pc:docMk/>
          <pc:sldMk cId="1504183633" sldId="384"/>
        </pc:sldMkLst>
      </pc:sldChg>
      <pc:sldChg chg="del">
        <pc:chgData name="College View church of Christ" userId="66daf72c15de8306" providerId="LiveId" clId="{4621AF62-A6D5-48AD-AF7D-8B86A2FF1121}" dt="2024-02-18T00:25:42.710" v="0" actId="47"/>
        <pc:sldMkLst>
          <pc:docMk/>
          <pc:sldMk cId="659373032" sldId="385"/>
        </pc:sldMkLst>
      </pc:sldChg>
      <pc:sldChg chg="del">
        <pc:chgData name="College View church of Christ" userId="66daf72c15de8306" providerId="LiveId" clId="{4621AF62-A6D5-48AD-AF7D-8B86A2FF1121}" dt="2024-02-18T00:25:42.710" v="0" actId="47"/>
        <pc:sldMkLst>
          <pc:docMk/>
          <pc:sldMk cId="961591322" sldId="398"/>
        </pc:sldMkLst>
      </pc:sldChg>
      <pc:sldChg chg="del">
        <pc:chgData name="College View church of Christ" userId="66daf72c15de8306" providerId="LiveId" clId="{4621AF62-A6D5-48AD-AF7D-8B86A2FF1121}" dt="2024-02-18T00:25:42.710" v="0" actId="47"/>
        <pc:sldMkLst>
          <pc:docMk/>
          <pc:sldMk cId="541183607" sldId="399"/>
        </pc:sldMkLst>
      </pc:sldChg>
      <pc:sldChg chg="del">
        <pc:chgData name="College View church of Christ" userId="66daf72c15de8306" providerId="LiveId" clId="{4621AF62-A6D5-48AD-AF7D-8B86A2FF1121}" dt="2024-02-18T00:25:42.710" v="0" actId="47"/>
        <pc:sldMkLst>
          <pc:docMk/>
          <pc:sldMk cId="197913999" sldId="400"/>
        </pc:sldMkLst>
      </pc:sldChg>
      <pc:sldChg chg="del">
        <pc:chgData name="College View church of Christ" userId="66daf72c15de8306" providerId="LiveId" clId="{4621AF62-A6D5-48AD-AF7D-8B86A2FF1121}" dt="2024-02-18T00:25:42.710" v="0" actId="47"/>
        <pc:sldMkLst>
          <pc:docMk/>
          <pc:sldMk cId="891128919" sldId="401"/>
        </pc:sldMkLst>
      </pc:sldChg>
      <pc:sldChg chg="del">
        <pc:chgData name="College View church of Christ" userId="66daf72c15de8306" providerId="LiveId" clId="{4621AF62-A6D5-48AD-AF7D-8B86A2FF1121}" dt="2024-02-18T00:25:42.710" v="0" actId="47"/>
        <pc:sldMkLst>
          <pc:docMk/>
          <pc:sldMk cId="3898009012" sldId="402"/>
        </pc:sldMkLst>
      </pc:sldChg>
      <pc:sldChg chg="del">
        <pc:chgData name="College View church of Christ" userId="66daf72c15de8306" providerId="LiveId" clId="{4621AF62-A6D5-48AD-AF7D-8B86A2FF1121}" dt="2024-02-18T00:25:42.710" v="0" actId="47"/>
        <pc:sldMkLst>
          <pc:docMk/>
          <pc:sldMk cId="2290747347" sldId="403"/>
        </pc:sldMkLst>
      </pc:sldChg>
      <pc:sldChg chg="del">
        <pc:chgData name="College View church of Christ" userId="66daf72c15de8306" providerId="LiveId" clId="{4621AF62-A6D5-48AD-AF7D-8B86A2FF1121}" dt="2024-02-18T00:25:42.710" v="0" actId="47"/>
        <pc:sldMkLst>
          <pc:docMk/>
          <pc:sldMk cId="501418507" sldId="404"/>
        </pc:sldMkLst>
      </pc:sldChg>
      <pc:sldChg chg="del">
        <pc:chgData name="College View church of Christ" userId="66daf72c15de8306" providerId="LiveId" clId="{4621AF62-A6D5-48AD-AF7D-8B86A2FF1121}" dt="2024-02-18T00:25:42.710" v="0" actId="47"/>
        <pc:sldMkLst>
          <pc:docMk/>
          <pc:sldMk cId="2014229607" sldId="405"/>
        </pc:sldMkLst>
      </pc:sldChg>
      <pc:sldChg chg="del">
        <pc:chgData name="College View church of Christ" userId="66daf72c15de8306" providerId="LiveId" clId="{4621AF62-A6D5-48AD-AF7D-8B86A2FF1121}" dt="2024-02-18T00:25:42.710" v="0" actId="47"/>
        <pc:sldMkLst>
          <pc:docMk/>
          <pc:sldMk cId="354295987" sldId="406"/>
        </pc:sldMkLst>
      </pc:sldChg>
      <pc:sldChg chg="del">
        <pc:chgData name="College View church of Christ" userId="66daf72c15de8306" providerId="LiveId" clId="{4621AF62-A6D5-48AD-AF7D-8B86A2FF1121}" dt="2024-02-18T00:25:42.710" v="0" actId="47"/>
        <pc:sldMkLst>
          <pc:docMk/>
          <pc:sldMk cId="2457810240" sldId="407"/>
        </pc:sldMkLst>
      </pc:sldChg>
      <pc:sldChg chg="del">
        <pc:chgData name="College View church of Christ" userId="66daf72c15de8306" providerId="LiveId" clId="{4621AF62-A6D5-48AD-AF7D-8B86A2FF1121}" dt="2024-02-18T00:25:42.710" v="0" actId="47"/>
        <pc:sldMkLst>
          <pc:docMk/>
          <pc:sldMk cId="1451758874" sldId="408"/>
        </pc:sldMkLst>
      </pc:sldChg>
      <pc:sldChg chg="del">
        <pc:chgData name="College View church of Christ" userId="66daf72c15de8306" providerId="LiveId" clId="{4621AF62-A6D5-48AD-AF7D-8B86A2FF1121}" dt="2024-02-18T00:25:42.710" v="0" actId="47"/>
        <pc:sldMkLst>
          <pc:docMk/>
          <pc:sldMk cId="2895308116" sldId="409"/>
        </pc:sldMkLst>
      </pc:sldChg>
      <pc:sldChg chg="del">
        <pc:chgData name="College View church of Christ" userId="66daf72c15de8306" providerId="LiveId" clId="{4621AF62-A6D5-48AD-AF7D-8B86A2FF1121}" dt="2024-02-18T00:25:42.710" v="0" actId="47"/>
        <pc:sldMkLst>
          <pc:docMk/>
          <pc:sldMk cId="2285129748" sldId="410"/>
        </pc:sldMkLst>
      </pc:sldChg>
      <pc:sldChg chg="del">
        <pc:chgData name="College View church of Christ" userId="66daf72c15de8306" providerId="LiveId" clId="{4621AF62-A6D5-48AD-AF7D-8B86A2FF1121}" dt="2024-02-18T00:25:42.710" v="0" actId="47"/>
        <pc:sldMkLst>
          <pc:docMk/>
          <pc:sldMk cId="4259937373" sldId="411"/>
        </pc:sldMkLst>
      </pc:sldChg>
      <pc:sldChg chg="del">
        <pc:chgData name="College View church of Christ" userId="66daf72c15de8306" providerId="LiveId" clId="{4621AF62-A6D5-48AD-AF7D-8B86A2FF1121}" dt="2024-02-18T00:25:42.710" v="0" actId="47"/>
        <pc:sldMkLst>
          <pc:docMk/>
          <pc:sldMk cId="2542998120" sldId="412"/>
        </pc:sldMkLst>
      </pc:sldChg>
      <pc:sldChg chg="del">
        <pc:chgData name="College View church of Christ" userId="66daf72c15de8306" providerId="LiveId" clId="{4621AF62-A6D5-48AD-AF7D-8B86A2FF1121}" dt="2024-02-18T00:25:42.710" v="0" actId="47"/>
        <pc:sldMkLst>
          <pc:docMk/>
          <pc:sldMk cId="1417369987" sldId="413"/>
        </pc:sldMkLst>
      </pc:sldChg>
      <pc:sldChg chg="del">
        <pc:chgData name="College View church of Christ" userId="66daf72c15de8306" providerId="LiveId" clId="{4621AF62-A6D5-48AD-AF7D-8B86A2FF1121}" dt="2024-02-18T00:25:42.710" v="0" actId="47"/>
        <pc:sldMkLst>
          <pc:docMk/>
          <pc:sldMk cId="3200781854" sldId="414"/>
        </pc:sldMkLst>
      </pc:sldChg>
      <pc:sldChg chg="del">
        <pc:chgData name="College View church of Christ" userId="66daf72c15de8306" providerId="LiveId" clId="{4621AF62-A6D5-48AD-AF7D-8B86A2FF1121}" dt="2024-02-18T00:25:42.710" v="0" actId="47"/>
        <pc:sldMkLst>
          <pc:docMk/>
          <pc:sldMk cId="3087190516" sldId="415"/>
        </pc:sldMkLst>
      </pc:sldChg>
      <pc:sldChg chg="del">
        <pc:chgData name="College View church of Christ" userId="66daf72c15de8306" providerId="LiveId" clId="{4621AF62-A6D5-48AD-AF7D-8B86A2FF1121}" dt="2024-02-18T00:25:42.710" v="0" actId="47"/>
        <pc:sldMkLst>
          <pc:docMk/>
          <pc:sldMk cId="4148340826" sldId="416"/>
        </pc:sldMkLst>
      </pc:sldChg>
      <pc:sldChg chg="del">
        <pc:chgData name="College View church of Christ" userId="66daf72c15de8306" providerId="LiveId" clId="{4621AF62-A6D5-48AD-AF7D-8B86A2FF1121}" dt="2024-02-18T00:25:42.710" v="0" actId="47"/>
        <pc:sldMkLst>
          <pc:docMk/>
          <pc:sldMk cId="2460838549" sldId="417"/>
        </pc:sldMkLst>
      </pc:sldChg>
      <pc:sldChg chg="del">
        <pc:chgData name="College View church of Christ" userId="66daf72c15de8306" providerId="LiveId" clId="{4621AF62-A6D5-48AD-AF7D-8B86A2FF1121}" dt="2024-02-18T00:25:42.710" v="0" actId="47"/>
        <pc:sldMkLst>
          <pc:docMk/>
          <pc:sldMk cId="663187346" sldId="418"/>
        </pc:sldMkLst>
      </pc:sldChg>
      <pc:sldChg chg="del">
        <pc:chgData name="College View church of Christ" userId="66daf72c15de8306" providerId="LiveId" clId="{4621AF62-A6D5-48AD-AF7D-8B86A2FF1121}" dt="2024-02-18T00:25:42.710" v="0" actId="47"/>
        <pc:sldMkLst>
          <pc:docMk/>
          <pc:sldMk cId="1982055477" sldId="419"/>
        </pc:sldMkLst>
      </pc:sldChg>
      <pc:sldChg chg="del">
        <pc:chgData name="College View church of Christ" userId="66daf72c15de8306" providerId="LiveId" clId="{4621AF62-A6D5-48AD-AF7D-8B86A2FF1121}" dt="2024-02-18T00:25:42.710" v="0" actId="47"/>
        <pc:sldMkLst>
          <pc:docMk/>
          <pc:sldMk cId="3000289680" sldId="420"/>
        </pc:sldMkLst>
      </pc:sldChg>
      <pc:sldChg chg="del">
        <pc:chgData name="College View church of Christ" userId="66daf72c15de8306" providerId="LiveId" clId="{4621AF62-A6D5-48AD-AF7D-8B86A2FF1121}" dt="2024-02-18T00:25:42.710" v="0" actId="47"/>
        <pc:sldMkLst>
          <pc:docMk/>
          <pc:sldMk cId="2753003229" sldId="421"/>
        </pc:sldMkLst>
      </pc:sldChg>
      <pc:sldChg chg="del">
        <pc:chgData name="College View church of Christ" userId="66daf72c15de8306" providerId="LiveId" clId="{4621AF62-A6D5-48AD-AF7D-8B86A2FF1121}" dt="2024-02-18T00:25:42.710" v="0" actId="47"/>
        <pc:sldMkLst>
          <pc:docMk/>
          <pc:sldMk cId="3616007400" sldId="423"/>
        </pc:sldMkLst>
      </pc:sldChg>
      <pc:sldChg chg="del">
        <pc:chgData name="College View church of Christ" userId="66daf72c15de8306" providerId="LiveId" clId="{4621AF62-A6D5-48AD-AF7D-8B86A2FF1121}" dt="2024-02-18T00:25:42.710" v="0" actId="47"/>
        <pc:sldMkLst>
          <pc:docMk/>
          <pc:sldMk cId="1121472587" sldId="424"/>
        </pc:sldMkLst>
      </pc:sldChg>
      <pc:sldChg chg="del">
        <pc:chgData name="College View church of Christ" userId="66daf72c15de8306" providerId="LiveId" clId="{4621AF62-A6D5-48AD-AF7D-8B86A2FF1121}" dt="2024-02-18T00:25:42.710" v="0" actId="47"/>
        <pc:sldMkLst>
          <pc:docMk/>
          <pc:sldMk cId="1575182695" sldId="425"/>
        </pc:sldMkLst>
      </pc:sldChg>
      <pc:sldChg chg="del">
        <pc:chgData name="College View church of Christ" userId="66daf72c15de8306" providerId="LiveId" clId="{4621AF62-A6D5-48AD-AF7D-8B86A2FF1121}" dt="2024-02-18T00:25:42.710" v="0" actId="47"/>
        <pc:sldMkLst>
          <pc:docMk/>
          <pc:sldMk cId="55522351" sldId="427"/>
        </pc:sldMkLst>
      </pc:sldChg>
      <pc:sldChg chg="del">
        <pc:chgData name="College View church of Christ" userId="66daf72c15de8306" providerId="LiveId" clId="{4621AF62-A6D5-48AD-AF7D-8B86A2FF1121}" dt="2024-02-18T00:25:42.710" v="0" actId="47"/>
        <pc:sldMkLst>
          <pc:docMk/>
          <pc:sldMk cId="3921120150" sldId="428"/>
        </pc:sldMkLst>
      </pc:sldChg>
      <pc:sldChg chg="del">
        <pc:chgData name="College View church of Christ" userId="66daf72c15de8306" providerId="LiveId" clId="{4621AF62-A6D5-48AD-AF7D-8B86A2FF1121}" dt="2024-02-18T00:25:42.710" v="0" actId="47"/>
        <pc:sldMkLst>
          <pc:docMk/>
          <pc:sldMk cId="2158467786" sldId="433"/>
        </pc:sldMkLst>
      </pc:sldChg>
      <pc:sldChg chg="del">
        <pc:chgData name="College View church of Christ" userId="66daf72c15de8306" providerId="LiveId" clId="{4621AF62-A6D5-48AD-AF7D-8B86A2FF1121}" dt="2024-02-18T00:25:42.710" v="0" actId="47"/>
        <pc:sldMkLst>
          <pc:docMk/>
          <pc:sldMk cId="1588813663" sldId="43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2/18/2024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8633" y="4653657"/>
            <a:ext cx="3145413" cy="107721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Arial" charset="0"/>
              </a:rPr>
              <a:t>Indwelling of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Arial" charset="0"/>
              </a:rPr>
              <a:t>Holy Spirit</a:t>
            </a:r>
          </a:p>
        </p:txBody>
      </p:sp>
    </p:spTree>
    <p:extLst>
      <p:ext uri="{BB962C8B-B14F-4D97-AF65-F5344CB8AC3E}">
        <p14:creationId xmlns:p14="http://schemas.microsoft.com/office/powerpoint/2010/main" val="119579666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36" y="1"/>
            <a:ext cx="6493164" cy="655782"/>
          </a:xfrm>
        </p:spPr>
        <p:txBody>
          <a:bodyPr/>
          <a:lstStyle/>
          <a:p>
            <a:pPr algn="ctr"/>
            <a:r>
              <a:rPr lang="en-US" b="1" u="sng" dirty="0"/>
              <a:t>Does the Spirit intercede for us?</a:t>
            </a:r>
          </a:p>
        </p:txBody>
      </p:sp>
      <p:sp>
        <p:nvSpPr>
          <p:cNvPr id="3" name="Content Placeholder 2"/>
          <p:cNvSpPr>
            <a:spLocks noGrp="1"/>
          </p:cNvSpPr>
          <p:nvPr>
            <p:ph idx="1"/>
          </p:nvPr>
        </p:nvSpPr>
        <p:spPr>
          <a:xfrm>
            <a:off x="2170546" y="655783"/>
            <a:ext cx="6849630" cy="6114472"/>
          </a:xfrm>
        </p:spPr>
        <p:txBody>
          <a:bodyPr/>
          <a:lstStyle/>
          <a:p>
            <a:r>
              <a:rPr lang="en-US" dirty="0"/>
              <a:t>There are 3-parts to man:</a:t>
            </a:r>
          </a:p>
          <a:p>
            <a:r>
              <a:rPr lang="en-US" u="sng" dirty="0"/>
              <a:t>Body</a:t>
            </a:r>
            <a:r>
              <a:rPr lang="en-US" dirty="0"/>
              <a:t> – Our physical bodies</a:t>
            </a:r>
          </a:p>
          <a:p>
            <a:r>
              <a:rPr lang="en-US" u="sng" dirty="0"/>
              <a:t>Soul</a:t>
            </a:r>
            <a:r>
              <a:rPr lang="en-US" dirty="0"/>
              <a:t> – </a:t>
            </a:r>
            <a:r>
              <a:rPr lang="en-US" dirty="0" err="1"/>
              <a:t>Nach</a:t>
            </a:r>
            <a:r>
              <a:rPr lang="en-US" dirty="0"/>
              <a:t> – person ourselves, our mental and emotion beings (Acts 2:41; Duet 10:22 Hebrew is “threescore and ten souls”)</a:t>
            </a:r>
          </a:p>
          <a:p>
            <a:r>
              <a:rPr lang="en-US" u="sng" dirty="0"/>
              <a:t>Spirit</a:t>
            </a:r>
            <a:r>
              <a:rPr lang="en-US" dirty="0"/>
              <a:t> – Pneuma – viewed as the life-spirit given by God.  That which will live for all eternity with God (Ecclesiastes 3:18-21, </a:t>
            </a:r>
            <a:r>
              <a:rPr lang="en-US" dirty="0" err="1"/>
              <a:t>esp</a:t>
            </a:r>
            <a:r>
              <a:rPr lang="en-US" dirty="0"/>
              <a:t> v 20,21 – “</a:t>
            </a:r>
            <a:r>
              <a:rPr lang="en-US" b="1" baseline="30000" dirty="0"/>
              <a:t>20 </a:t>
            </a:r>
            <a:r>
              <a:rPr lang="en-US" dirty="0"/>
              <a:t>All go to the same place; all come from dust, and to dust all return. </a:t>
            </a:r>
            <a:r>
              <a:rPr lang="en-US" b="1" baseline="30000" dirty="0"/>
              <a:t>21 </a:t>
            </a:r>
            <a:r>
              <a:rPr lang="en-US" dirty="0"/>
              <a:t>Who knows if the human spirit rises upward and if the spirit of the animal goes down into the earth?”</a:t>
            </a:r>
          </a:p>
          <a:p>
            <a:r>
              <a:rPr lang="en-US" dirty="0"/>
              <a:t>Spirit – Eccl 12:7 – “and the dust (body) returns to the ground it came from, and the spirit returns to God who gave it.”</a:t>
            </a:r>
          </a:p>
          <a:p>
            <a:pPr lvl="1"/>
            <a:endParaRPr lang="en-US" sz="3000" dirty="0"/>
          </a:p>
        </p:txBody>
      </p:sp>
      <p:sp>
        <p:nvSpPr>
          <p:cNvPr id="4" name="Vertical Scroll 3"/>
          <p:cNvSpPr/>
          <p:nvPr/>
        </p:nvSpPr>
        <p:spPr>
          <a:xfrm>
            <a:off x="-1" y="274639"/>
            <a:ext cx="2484584"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826768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512292" y="1071418"/>
            <a:ext cx="6507884" cy="5349048"/>
          </a:xfrm>
        </p:spPr>
        <p:txBody>
          <a:bodyPr/>
          <a:lstStyle/>
          <a:p>
            <a:r>
              <a:rPr lang="en-US" sz="2800" dirty="0"/>
              <a:t>So, we each have a spirit as part of our makeup as created human beings.</a:t>
            </a:r>
          </a:p>
          <a:p>
            <a:r>
              <a:rPr lang="en-US" sz="2800" dirty="0"/>
              <a:t>1 Corinthians 2:10,11 – Paul clearly indicates we have a spirit, and </a:t>
            </a:r>
            <a:r>
              <a:rPr lang="en-US" sz="2800" b="1" u="sng" dirty="0"/>
              <a:t>OUR</a:t>
            </a:r>
            <a:r>
              <a:rPr lang="en-US" sz="2800" dirty="0"/>
              <a:t> spirit knows us better than any one or thing else (v 11 – “</a:t>
            </a:r>
            <a:r>
              <a:rPr lang="en-US" sz="2800" b="1" baseline="30000" dirty="0">
                <a:solidFill>
                  <a:srgbClr val="000000"/>
                </a:solidFill>
                <a:latin typeface="system-ui"/>
              </a:rPr>
              <a:t>11 </a:t>
            </a:r>
            <a:r>
              <a:rPr lang="en-US" sz="2800" i="1" dirty="0">
                <a:solidFill>
                  <a:srgbClr val="000000"/>
                </a:solidFill>
                <a:latin typeface="system-ui"/>
              </a:rPr>
              <a:t>For what man knows the things of a man except the spirit of the man which is in him?</a:t>
            </a:r>
            <a:r>
              <a:rPr lang="en-US" sz="2800" dirty="0">
                <a:solidFill>
                  <a:srgbClr val="000000"/>
                </a:solidFill>
                <a:latin typeface="system-ui"/>
              </a:rPr>
              <a:t> . . .  .”</a:t>
            </a:r>
            <a:r>
              <a:rPr lang="en-US" sz="2800" dirty="0"/>
              <a:t>).</a:t>
            </a:r>
          </a:p>
          <a:p>
            <a:r>
              <a:rPr lang="en-US" sz="2800" dirty="0"/>
              <a:t>With all this in mind, which spirit is under discussion in Romans 8:26,27?</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738774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163" y="1"/>
            <a:ext cx="6573837" cy="618836"/>
          </a:xfrm>
        </p:spPr>
        <p:txBody>
          <a:bodyPr/>
          <a:lstStyle/>
          <a:p>
            <a:pPr algn="ctr"/>
            <a:r>
              <a:rPr lang="en-US" b="1" u="sng" dirty="0"/>
              <a:t>Does the Spirit intercede for us?</a:t>
            </a:r>
          </a:p>
        </p:txBody>
      </p:sp>
      <p:sp>
        <p:nvSpPr>
          <p:cNvPr id="3" name="Content Placeholder 2"/>
          <p:cNvSpPr>
            <a:spLocks noGrp="1"/>
          </p:cNvSpPr>
          <p:nvPr>
            <p:ph idx="1"/>
          </p:nvPr>
        </p:nvSpPr>
        <p:spPr>
          <a:xfrm>
            <a:off x="2446340" y="618837"/>
            <a:ext cx="6573836" cy="5801629"/>
          </a:xfrm>
        </p:spPr>
        <p:txBody>
          <a:bodyPr/>
          <a:lstStyle/>
          <a:p>
            <a:r>
              <a:rPr lang="en-US" sz="3000" dirty="0"/>
              <a:t>To me, Paul is saying at times when we (body and soul) don’t know what to ask for because we are too emotional or concerned, or just don’t know, </a:t>
            </a:r>
            <a:r>
              <a:rPr lang="en-US" sz="3000" b="1" dirty="0"/>
              <a:t>OUR</a:t>
            </a:r>
            <a:r>
              <a:rPr lang="en-US" sz="3000" dirty="0"/>
              <a:t> spirit knows and let’s Christ know so that He can make intercession for us (v 27).</a:t>
            </a:r>
          </a:p>
          <a:p>
            <a:r>
              <a:rPr lang="en-US" sz="3000" dirty="0"/>
              <a:t>This view, in my mind, </a:t>
            </a:r>
            <a:r>
              <a:rPr lang="en-US" sz="3000" b="1" u="sng" dirty="0">
                <a:solidFill>
                  <a:srgbClr val="FF0000"/>
                </a:solidFill>
              </a:rPr>
              <a:t>HARMONIZES</a:t>
            </a:r>
            <a:r>
              <a:rPr lang="en-US" sz="3000" dirty="0"/>
              <a:t> both Christ being our High Priest (Hebrews) and what Paul said in 1 Corinthians 2 about </a:t>
            </a:r>
            <a:r>
              <a:rPr lang="en-US" sz="3000" b="1" u="sng" dirty="0"/>
              <a:t>OUR</a:t>
            </a:r>
            <a:r>
              <a:rPr lang="en-US" sz="3000" dirty="0"/>
              <a:t> spirit, the best of any other view I know of.</a:t>
            </a:r>
          </a:p>
        </p:txBody>
      </p:sp>
      <p:sp>
        <p:nvSpPr>
          <p:cNvPr id="4" name="Vertical Scroll 3"/>
          <p:cNvSpPr/>
          <p:nvPr/>
        </p:nvSpPr>
        <p:spPr>
          <a:xfrm>
            <a:off x="-2" y="274639"/>
            <a:ext cx="2570165"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490741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115128" y="1071418"/>
            <a:ext cx="6905048" cy="5349048"/>
          </a:xfrm>
        </p:spPr>
        <p:txBody>
          <a:bodyPr/>
          <a:lstStyle/>
          <a:p>
            <a:r>
              <a:rPr lang="en-US" dirty="0"/>
              <a:t>Hebrews would indicate we have ONE High Priest which would mean we have ONE Intercessor, Christ.</a:t>
            </a:r>
          </a:p>
          <a:p>
            <a:r>
              <a:rPr lang="en-US" b="1" dirty="0">
                <a:solidFill>
                  <a:srgbClr val="C00000"/>
                </a:solidFill>
              </a:rPr>
              <a:t>Any view of Romans 8:26,27 </a:t>
            </a:r>
            <a:r>
              <a:rPr lang="en-US" b="1" u="sng" dirty="0">
                <a:solidFill>
                  <a:srgbClr val="C00000"/>
                </a:solidFill>
              </a:rPr>
              <a:t>MUST HARMONIZE</a:t>
            </a:r>
            <a:r>
              <a:rPr lang="en-US" b="1" dirty="0">
                <a:solidFill>
                  <a:srgbClr val="C00000"/>
                </a:solidFill>
              </a:rPr>
              <a:t> with all other passages and teachings in the New Testament.</a:t>
            </a:r>
          </a:p>
          <a:p>
            <a:r>
              <a:rPr lang="en-US" dirty="0"/>
              <a:t>Paul wrote some pretty hard “stuff” – 2 Peter 3:16 (“</a:t>
            </a:r>
            <a:r>
              <a:rPr lang="en-US" b="1" i="1" baseline="30000" dirty="0"/>
              <a:t>16 </a:t>
            </a:r>
            <a:r>
              <a:rPr lang="en-US" i="1" dirty="0"/>
              <a:t>as also in all his epistles, speaking in them of these things, in which are some things hard to understand, which untaught and unstable people twist to their own destruction, as they do also the rest of the Scriptures.”)</a:t>
            </a:r>
          </a:p>
        </p:txBody>
      </p:sp>
      <p:sp>
        <p:nvSpPr>
          <p:cNvPr id="4" name="Vertical Scroll 3"/>
          <p:cNvSpPr/>
          <p:nvPr/>
        </p:nvSpPr>
        <p:spPr>
          <a:xfrm>
            <a:off x="-2" y="274639"/>
            <a:ext cx="2503057" cy="3059688"/>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792398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418" y="1"/>
            <a:ext cx="6548582" cy="655782"/>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655783"/>
            <a:ext cx="6326187" cy="5764683"/>
          </a:xfrm>
        </p:spPr>
        <p:txBody>
          <a:bodyPr/>
          <a:lstStyle/>
          <a:p>
            <a:r>
              <a:rPr lang="en-US" sz="3000" dirty="0"/>
              <a:t>Many other views:</a:t>
            </a:r>
          </a:p>
          <a:p>
            <a:pPr lvl="1"/>
            <a:r>
              <a:rPr lang="en-US" sz="3000" dirty="0"/>
              <a:t>Some say that the Holy Spirit, not our souls, will go to Christ and tell Him what it is we really need (1 Corinthians 2:11?).</a:t>
            </a:r>
          </a:p>
          <a:p>
            <a:pPr lvl="1"/>
            <a:r>
              <a:rPr lang="en-US" sz="3000" dirty="0"/>
              <a:t>Some state, “Rejoice, as we have two intercessors pleading our case to God.”</a:t>
            </a:r>
          </a:p>
          <a:p>
            <a:pPr lvl="1"/>
            <a:r>
              <a:rPr lang="en-US" sz="3000" dirty="0"/>
              <a:t>This doesn’t seem to go along with what Paul said in 1 Timothy 2:5 (we have </a:t>
            </a:r>
            <a:r>
              <a:rPr lang="en-US" sz="3000" b="1" u="sng" dirty="0"/>
              <a:t>ONE</a:t>
            </a:r>
            <a:r>
              <a:rPr lang="en-US" sz="3000" dirty="0"/>
              <a:t> mediator/intercessor.)</a:t>
            </a:r>
          </a:p>
        </p:txBody>
      </p:sp>
      <p:sp>
        <p:nvSpPr>
          <p:cNvPr id="4" name="Vertical Scroll 3"/>
          <p:cNvSpPr/>
          <p:nvPr/>
        </p:nvSpPr>
        <p:spPr>
          <a:xfrm>
            <a:off x="-1" y="274639"/>
            <a:ext cx="2595420"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819138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022556"/>
            <a:ext cx="6326187" cy="5260258"/>
          </a:xfrm>
        </p:spPr>
        <p:txBody>
          <a:bodyPr/>
          <a:lstStyle/>
          <a:p>
            <a:r>
              <a:rPr lang="en-US" sz="3000" dirty="0"/>
              <a:t>So, now we need to take a look at verses 26 and 27.</a:t>
            </a:r>
          </a:p>
          <a:p>
            <a:r>
              <a:rPr lang="en-US" sz="3000" dirty="0"/>
              <a:t>Some would say that these verses talk about something the word of God cannot do for us – interceding for the Christian.</a:t>
            </a:r>
          </a:p>
          <a:p>
            <a:r>
              <a:rPr lang="en-US" sz="3000" dirty="0"/>
              <a:t>I want to look at what is being talked about here and whether or not the Holy Spirit intercedes for us.</a:t>
            </a:r>
          </a:p>
        </p:txBody>
      </p:sp>
      <p:sp>
        <p:nvSpPr>
          <p:cNvPr id="4" name="Vertical Scroll 3"/>
          <p:cNvSpPr/>
          <p:nvPr/>
        </p:nvSpPr>
        <p:spPr>
          <a:xfrm>
            <a:off x="-2" y="274639"/>
            <a:ext cx="2693990"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Interceding of the Holy Spirit</a:t>
            </a:r>
          </a:p>
        </p:txBody>
      </p:sp>
    </p:spTree>
    <p:extLst>
      <p:ext uri="{BB962C8B-B14F-4D97-AF65-F5344CB8AC3E}">
        <p14:creationId xmlns:p14="http://schemas.microsoft.com/office/powerpoint/2010/main" val="643120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Let’s look at other passages to help keep Romans 8:26f into context of the rest of the Scriptures</a:t>
            </a:r>
          </a:p>
          <a:p>
            <a:r>
              <a:rPr lang="en-US" sz="3000" dirty="0"/>
              <a:t>Let’s start in Hebrews:</a:t>
            </a:r>
          </a:p>
          <a:p>
            <a:r>
              <a:rPr lang="en-US" sz="3000" u="sng" dirty="0"/>
              <a:t>Hebrews 5:8-10 </a:t>
            </a:r>
            <a:r>
              <a:rPr lang="en-US" sz="3000" dirty="0"/>
              <a:t>– Christ became a High Priest after he suffered and learned obedience.</a:t>
            </a:r>
          </a:p>
          <a:p>
            <a:r>
              <a:rPr lang="en-US" sz="3000" u="sng" dirty="0"/>
              <a:t>Hebrews 4:14-16 </a:t>
            </a:r>
            <a:r>
              <a:rPr lang="en-US" sz="3000" dirty="0"/>
              <a:t>– We can come boldly before God because we have a </a:t>
            </a:r>
            <a:r>
              <a:rPr lang="en-US" sz="3000" u="sng" dirty="0"/>
              <a:t>PERFECT</a:t>
            </a:r>
            <a:r>
              <a:rPr lang="en-US" sz="3000" dirty="0"/>
              <a:t> High Priest.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19993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dirty="0"/>
              <a:t>Christ is our High Priest</a:t>
            </a:r>
          </a:p>
          <a:p>
            <a:r>
              <a:rPr lang="en-US" sz="3000" dirty="0"/>
              <a:t>Learned obedience by the things He suffered</a:t>
            </a:r>
          </a:p>
          <a:p>
            <a:r>
              <a:rPr lang="en-US" sz="3000" dirty="0"/>
              <a:t>Perfect High Priest for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839780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8"/>
            <a:ext cx="6326187" cy="5260258"/>
          </a:xfrm>
        </p:spPr>
        <p:txBody>
          <a:bodyPr/>
          <a:lstStyle/>
          <a:p>
            <a:r>
              <a:rPr lang="en-US" sz="3000" u="sng" dirty="0"/>
              <a:t>Hebrews 6:20; 7:17 </a:t>
            </a:r>
            <a:r>
              <a:rPr lang="en-US" sz="3000" dirty="0"/>
              <a:t>– He is our High Priest FOREVER</a:t>
            </a:r>
          </a:p>
          <a:p>
            <a:r>
              <a:rPr lang="en-US" sz="3000" u="sng" dirty="0"/>
              <a:t>Hebrews 7:24-28 (spec. v 25) </a:t>
            </a:r>
            <a:r>
              <a:rPr lang="en-US" sz="3000" dirty="0"/>
              <a:t>– one of the responsibilities of our High Priest is to be our intercessor.  He is able to do this remember because of the things he suffered; what he learned.</a:t>
            </a:r>
          </a:p>
          <a:p>
            <a:r>
              <a:rPr lang="en-US" sz="3000" u="sng" dirty="0"/>
              <a:t>Hebrews 8:6 </a:t>
            </a:r>
            <a:r>
              <a:rPr lang="en-US" sz="3000" dirty="0"/>
              <a:t>– He is our go-between with God the Father, our mediator.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3263407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7"/>
            <a:ext cx="6326187" cy="5573101"/>
          </a:xfrm>
        </p:spPr>
        <p:txBody>
          <a:bodyPr/>
          <a:lstStyle/>
          <a:p>
            <a:r>
              <a:rPr lang="en-US" sz="3000" dirty="0"/>
              <a:t>Christ is our High Priest</a:t>
            </a:r>
          </a:p>
          <a:p>
            <a:r>
              <a:rPr lang="en-US" sz="3000" dirty="0"/>
              <a:t>Learned obedience by the things He suffered</a:t>
            </a:r>
          </a:p>
          <a:p>
            <a:r>
              <a:rPr lang="en-US" sz="3000" dirty="0"/>
              <a:t>Perfect High Priest for US</a:t>
            </a:r>
          </a:p>
          <a:p>
            <a:r>
              <a:rPr lang="en-US" sz="3000" b="1" dirty="0">
                <a:solidFill>
                  <a:srgbClr val="FF0000"/>
                </a:solidFill>
              </a:rPr>
              <a:t>OUR</a:t>
            </a:r>
            <a:r>
              <a:rPr lang="en-US" sz="3000" dirty="0"/>
              <a:t> High Priest FOREVER</a:t>
            </a:r>
          </a:p>
          <a:p>
            <a:r>
              <a:rPr lang="en-US" sz="3000" dirty="0"/>
              <a:t>He makes intercession and is able to do so because He is our </a:t>
            </a:r>
            <a:r>
              <a:rPr lang="en-US" sz="3000" b="1" dirty="0">
                <a:solidFill>
                  <a:srgbClr val="FF0000"/>
                </a:solidFill>
              </a:rPr>
              <a:t>PERFECT</a:t>
            </a:r>
            <a:r>
              <a:rPr lang="en-US" sz="3000" dirty="0"/>
              <a:t> High Priest.</a:t>
            </a:r>
          </a:p>
          <a:p>
            <a:r>
              <a:rPr lang="en-US" sz="3000" dirty="0"/>
              <a:t>He is our mediator/intercessor.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329129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429164" y="1160208"/>
            <a:ext cx="6591011" cy="5260258"/>
          </a:xfrm>
        </p:spPr>
        <p:txBody>
          <a:bodyPr/>
          <a:lstStyle/>
          <a:p>
            <a:r>
              <a:rPr lang="en-US" sz="3000" u="sng" dirty="0"/>
              <a:t>1 Timothy 2:5</a:t>
            </a:r>
            <a:r>
              <a:rPr lang="en-US" sz="3000" dirty="0"/>
              <a:t> – “. . . </a:t>
            </a:r>
            <a:r>
              <a:rPr lang="en-US" sz="3000" u="sng" dirty="0"/>
              <a:t>ONE</a:t>
            </a:r>
            <a:r>
              <a:rPr lang="en-US" sz="3000" dirty="0"/>
              <a:t> mediator also between God and man, </a:t>
            </a:r>
            <a:r>
              <a:rPr lang="en-US" sz="3000" b="1" u="sng" dirty="0"/>
              <a:t>the man Christ Jesus</a:t>
            </a:r>
            <a:r>
              <a:rPr lang="en-US" sz="3000" dirty="0"/>
              <a: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005411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693988" y="1160207"/>
            <a:ext cx="6326187" cy="5573101"/>
          </a:xfrm>
        </p:spPr>
        <p:txBody>
          <a:bodyPr/>
          <a:lstStyle/>
          <a:p>
            <a:r>
              <a:rPr lang="en-US" sz="3000" dirty="0"/>
              <a:t>Christ is our High Priest</a:t>
            </a:r>
          </a:p>
          <a:p>
            <a:r>
              <a:rPr lang="en-US" sz="3000" dirty="0"/>
              <a:t>Learned obedience by the things He suffered</a:t>
            </a:r>
          </a:p>
          <a:p>
            <a:r>
              <a:rPr lang="en-US" sz="3000" dirty="0"/>
              <a:t>Perfect High Priest for US</a:t>
            </a:r>
          </a:p>
          <a:p>
            <a:r>
              <a:rPr lang="en-US" sz="3000" b="1" dirty="0">
                <a:solidFill>
                  <a:srgbClr val="FF0000"/>
                </a:solidFill>
              </a:rPr>
              <a:t>Our</a:t>
            </a:r>
            <a:r>
              <a:rPr lang="en-US" sz="3000" dirty="0"/>
              <a:t> High Priest </a:t>
            </a:r>
            <a:r>
              <a:rPr lang="en-US" sz="3000" b="1" dirty="0">
                <a:solidFill>
                  <a:srgbClr val="FF0000"/>
                </a:solidFill>
              </a:rPr>
              <a:t>FOREVER</a:t>
            </a:r>
          </a:p>
          <a:p>
            <a:r>
              <a:rPr lang="en-US" sz="3000" dirty="0"/>
              <a:t>He makes intercession and is able to do so because He is our </a:t>
            </a:r>
            <a:r>
              <a:rPr lang="en-US" sz="3000" b="1" dirty="0">
                <a:solidFill>
                  <a:srgbClr val="FF0000"/>
                </a:solidFill>
              </a:rPr>
              <a:t>PERFECT</a:t>
            </a:r>
            <a:r>
              <a:rPr lang="en-US" sz="3000" dirty="0"/>
              <a:t> High Priest.</a:t>
            </a:r>
          </a:p>
          <a:p>
            <a:r>
              <a:rPr lang="en-US" sz="3000" dirty="0"/>
              <a:t>He is our mediator/intercessor.</a:t>
            </a:r>
          </a:p>
          <a:p>
            <a:r>
              <a:rPr lang="en-US" sz="3000" dirty="0"/>
              <a:t>He is our </a:t>
            </a:r>
            <a:r>
              <a:rPr lang="en-US" sz="3000" b="1" dirty="0">
                <a:solidFill>
                  <a:srgbClr val="FF0000"/>
                </a:solidFill>
              </a:rPr>
              <a:t>ONLY</a:t>
            </a:r>
            <a:r>
              <a:rPr lang="en-US" sz="3000" dirty="0"/>
              <a:t> mediator/ intercessor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667896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0"/>
            <a:ext cx="6316662" cy="1160207"/>
          </a:xfrm>
        </p:spPr>
        <p:txBody>
          <a:bodyPr/>
          <a:lstStyle/>
          <a:p>
            <a:pPr algn="ctr"/>
            <a:r>
              <a:rPr lang="en-US" b="1" u="sng" dirty="0"/>
              <a:t>Does the Spirit intercede for us?</a:t>
            </a:r>
          </a:p>
        </p:txBody>
      </p:sp>
      <p:sp>
        <p:nvSpPr>
          <p:cNvPr id="3" name="Content Placeholder 2"/>
          <p:cNvSpPr>
            <a:spLocks noGrp="1"/>
          </p:cNvSpPr>
          <p:nvPr>
            <p:ph idx="1"/>
          </p:nvPr>
        </p:nvSpPr>
        <p:spPr>
          <a:xfrm>
            <a:off x="2429164" y="1160208"/>
            <a:ext cx="6591011" cy="5260258"/>
          </a:xfrm>
        </p:spPr>
        <p:txBody>
          <a:bodyPr/>
          <a:lstStyle/>
          <a:p>
            <a:r>
              <a:rPr lang="en-US" sz="3000" u="sng" dirty="0"/>
              <a:t>1 Timothy 2:5</a:t>
            </a:r>
            <a:r>
              <a:rPr lang="en-US" sz="3000" dirty="0"/>
              <a:t> – “. . . </a:t>
            </a:r>
            <a:r>
              <a:rPr lang="en-US" sz="3000" u="sng" dirty="0"/>
              <a:t>ONE</a:t>
            </a:r>
            <a:r>
              <a:rPr lang="en-US" sz="3000" dirty="0"/>
              <a:t> mediator also between God and man, </a:t>
            </a:r>
            <a:r>
              <a:rPr lang="en-US" sz="3000" b="1" u="sng" dirty="0"/>
              <a:t>the man Christ Jesus</a:t>
            </a:r>
            <a:r>
              <a:rPr lang="en-US" sz="3000" dirty="0"/>
              <a:t>.”</a:t>
            </a:r>
          </a:p>
          <a:p>
            <a:r>
              <a:rPr lang="en-US" sz="3000" dirty="0"/>
              <a:t>1 Thessalonians 5:23 – “</a:t>
            </a:r>
            <a:r>
              <a:rPr lang="en-US" sz="3000" b="1" baseline="30000" dirty="0"/>
              <a:t>23 </a:t>
            </a:r>
            <a:r>
              <a:rPr lang="en-US" sz="3000" dirty="0"/>
              <a:t>Now may the God of peace Himself sanctify you completely; and may your whole </a:t>
            </a:r>
            <a:r>
              <a:rPr lang="en-US" sz="3000" b="1" u="sng" dirty="0"/>
              <a:t>spirit, soul, and body</a:t>
            </a:r>
            <a:r>
              <a:rPr lang="en-US" sz="3000" dirty="0"/>
              <a:t> be preserved blameless at the coming of our Lord Jesus Christ.”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889384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chri_0088_slide</Template>
  <TotalTime>9548</TotalTime>
  <Words>1031</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system-ui</vt:lpstr>
      <vt:lpstr>chri_0088_slide</vt:lpstr>
      <vt:lpstr>1_Default Design</vt:lpstr>
      <vt:lpstr>Green Giant</vt:lpstr>
      <vt:lpstr>PowerPoint Presentation</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lpstr>Does the Spirit intercede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College View church of Christ</cp:lastModifiedBy>
  <cp:revision>221</cp:revision>
  <cp:lastPrinted>2024-02-08T15:05:07Z</cp:lastPrinted>
  <dcterms:created xsi:type="dcterms:W3CDTF">2012-09-18T14:39:55Z</dcterms:created>
  <dcterms:modified xsi:type="dcterms:W3CDTF">2024-02-18T16:43:47Z</dcterms:modified>
</cp:coreProperties>
</file>