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0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21" r:id="rId63"/>
    <p:sldId id="322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0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9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8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3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A8E07-57B8-4050-A23C-61BC934D5B3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29D4-C83E-44FE-A5A5-CE0D4B1F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3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2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3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3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3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3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3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3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3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39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40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4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4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4" Type="http://schemas.openxmlformats.org/officeDocument/2006/relationships/image" Target="../media/image43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44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4" Type="http://schemas.openxmlformats.org/officeDocument/2006/relationships/image" Target="../media/image45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4" Type="http://schemas.openxmlformats.org/officeDocument/2006/relationships/image" Target="../media/image4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47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4" Type="http://schemas.openxmlformats.org/officeDocument/2006/relationships/image" Target="../media/image4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4" Type="http://schemas.openxmlformats.org/officeDocument/2006/relationships/image" Target="../media/image49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4" Type="http://schemas.openxmlformats.org/officeDocument/2006/relationships/image" Target="../media/image50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4" Type="http://schemas.openxmlformats.org/officeDocument/2006/relationships/image" Target="../media/image51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4" Type="http://schemas.openxmlformats.org/officeDocument/2006/relationships/image" Target="../media/image52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4.vml"/><Relationship Id="rId4" Type="http://schemas.openxmlformats.org/officeDocument/2006/relationships/image" Target="../media/image53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5.vml"/><Relationship Id="rId4" Type="http://schemas.openxmlformats.org/officeDocument/2006/relationships/image" Target="../media/image54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6.vml"/><Relationship Id="rId4" Type="http://schemas.openxmlformats.org/officeDocument/2006/relationships/image" Target="../media/image55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7.vml"/><Relationship Id="rId4" Type="http://schemas.openxmlformats.org/officeDocument/2006/relationships/image" Target="../media/image56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8.vml"/><Relationship Id="rId4" Type="http://schemas.openxmlformats.org/officeDocument/2006/relationships/image" Target="../media/image57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9.vml"/><Relationship Id="rId4" Type="http://schemas.openxmlformats.org/officeDocument/2006/relationships/image" Target="../media/image5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0.vml"/><Relationship Id="rId4" Type="http://schemas.openxmlformats.org/officeDocument/2006/relationships/image" Target="../media/image59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1.vml"/><Relationship Id="rId4" Type="http://schemas.openxmlformats.org/officeDocument/2006/relationships/image" Target="../media/image60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2.vml"/><Relationship Id="rId4" Type="http://schemas.openxmlformats.org/officeDocument/2006/relationships/image" Target="../media/image2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3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F6D938-04BF-C5BE-CCC1-14B34528D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0510"/>
              </p:ext>
            </p:extLst>
          </p:nvPr>
        </p:nvGraphicFramePr>
        <p:xfrm>
          <a:off x="-177800" y="-190500"/>
          <a:ext cx="10185400" cy="725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rawing" r:id="rId3" imgW="15563880" imgH="8763120" progId="Presentations.Drawing.17">
                  <p:embed/>
                </p:oleObj>
              </mc:Choice>
              <mc:Fallback>
                <p:oleObj name="Drawing" r:id="rId3" imgW="15563880" imgH="8763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77800" y="-190500"/>
                        <a:ext cx="10185400" cy="725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563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004940B-5248-A6C5-30DC-18BA5738FF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490120"/>
              </p:ext>
            </p:extLst>
          </p:nvPr>
        </p:nvGraphicFramePr>
        <p:xfrm>
          <a:off x="742950" y="1031082"/>
          <a:ext cx="8572500" cy="3421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Drawing" r:id="rId3" imgW="11430000" imgH="4562640" progId="Presentations.Drawing.17">
                  <p:embed/>
                </p:oleObj>
              </mc:Choice>
              <mc:Fallback>
                <p:oleObj name="Drawing" r:id="rId3" imgW="11430000" imgH="45626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950" y="1031082"/>
                        <a:ext cx="8572500" cy="3421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123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425EE6B-5041-7152-BD23-B9F9814B8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150047"/>
              </p:ext>
            </p:extLst>
          </p:nvPr>
        </p:nvGraphicFramePr>
        <p:xfrm>
          <a:off x="1072661" y="996239"/>
          <a:ext cx="7684478" cy="36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Drawing" r:id="rId3" imgW="11430000" imgH="5362560" progId="Presentations.Drawing.17">
                  <p:embed/>
                </p:oleObj>
              </mc:Choice>
              <mc:Fallback>
                <p:oleObj name="Drawing" r:id="rId3" imgW="11430000" imgH="53625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661" y="996239"/>
                        <a:ext cx="7684478" cy="36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26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6BC98C7-86AB-39B1-D0B6-EF484F5B6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766923"/>
              </p:ext>
            </p:extLst>
          </p:nvPr>
        </p:nvGraphicFramePr>
        <p:xfrm>
          <a:off x="980820" y="1595804"/>
          <a:ext cx="6639180" cy="2964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Drawing" r:id="rId3" imgW="12201480" imgH="5448240" progId="Presentations.Drawing.17">
                  <p:embed/>
                </p:oleObj>
              </mc:Choice>
              <mc:Fallback>
                <p:oleObj name="Drawing" r:id="rId3" imgW="12201480" imgH="54482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820" y="1595804"/>
                        <a:ext cx="6639180" cy="2964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321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5499456-C9A5-5B17-19BE-EAFF581BE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487285"/>
              </p:ext>
            </p:extLst>
          </p:nvPr>
        </p:nvGraphicFramePr>
        <p:xfrm>
          <a:off x="1123415" y="1648559"/>
          <a:ext cx="6897170" cy="2810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Drawing" r:id="rId3" imgW="12715920" imgH="5181480" progId="Presentations.Drawing.17">
                  <p:embed/>
                </p:oleObj>
              </mc:Choice>
              <mc:Fallback>
                <p:oleObj name="Drawing" r:id="rId3" imgW="12715920" imgH="51814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3415" y="1648559"/>
                        <a:ext cx="6897170" cy="2810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82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AE32F59-D9C8-78A0-F246-E6FDBA0C0B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716114"/>
              </p:ext>
            </p:extLst>
          </p:nvPr>
        </p:nvGraphicFramePr>
        <p:xfrm>
          <a:off x="1660922" y="1550926"/>
          <a:ext cx="5822156" cy="350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Drawing" r:id="rId3" imgW="7763040" imgH="4676760" progId="Presentations.Drawing.17">
                  <p:embed/>
                </p:oleObj>
              </mc:Choice>
              <mc:Fallback>
                <p:oleObj name="Drawing" r:id="rId3" imgW="7763040" imgH="4676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922" y="1550926"/>
                        <a:ext cx="5822156" cy="3507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0582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64E4328-8DF9-1B16-1EB4-9B1751DC3C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26381"/>
              </p:ext>
            </p:extLst>
          </p:nvPr>
        </p:nvGraphicFramePr>
        <p:xfrm>
          <a:off x="1005071" y="1301446"/>
          <a:ext cx="7415213" cy="302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Drawing" r:id="rId3" imgW="9887040" imgH="4029120" progId="Presentations.Drawing.17">
                  <p:embed/>
                </p:oleObj>
              </mc:Choice>
              <mc:Fallback>
                <p:oleObj name="Drawing" r:id="rId3" imgW="9887040" imgH="4029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071" y="1301446"/>
                        <a:ext cx="7415213" cy="3021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721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7AB5B87-2449-7BE3-C8AD-FA82768B27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910860"/>
              </p:ext>
            </p:extLst>
          </p:nvPr>
        </p:nvGraphicFramePr>
        <p:xfrm>
          <a:off x="906157" y="2042197"/>
          <a:ext cx="7015163" cy="227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name="Drawing" r:id="rId3" imgW="9353520" imgH="3038400" progId="Presentations.Drawing.17">
                  <p:embed/>
                </p:oleObj>
              </mc:Choice>
              <mc:Fallback>
                <p:oleObj name="Drawing" r:id="rId3" imgW="9353520" imgH="30384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6157" y="2042197"/>
                        <a:ext cx="7015163" cy="2278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821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42B26E1-2814-80C1-6B33-05C230843A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22980"/>
              </p:ext>
            </p:extLst>
          </p:nvPr>
        </p:nvGraphicFramePr>
        <p:xfrm>
          <a:off x="2201650" y="1271496"/>
          <a:ext cx="6393656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Drawing" r:id="rId3" imgW="8524800" imgH="1295280" progId="Presentations.Drawing.17">
                  <p:embed/>
                </p:oleObj>
              </mc:Choice>
              <mc:Fallback>
                <p:oleObj name="Drawing" r:id="rId3" imgW="8524800" imgH="12952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1650" y="1271496"/>
                        <a:ext cx="6393656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66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7061658-9728-4E4F-6FB7-A1C1D5D1EF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815229"/>
              </p:ext>
            </p:extLst>
          </p:nvPr>
        </p:nvGraphicFramePr>
        <p:xfrm>
          <a:off x="1867543" y="1273419"/>
          <a:ext cx="6393656" cy="255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Drawing" r:id="rId3" imgW="8524800" imgH="3400560" progId="Presentations.Drawing.17">
                  <p:embed/>
                </p:oleObj>
              </mc:Choice>
              <mc:Fallback>
                <p:oleObj name="Drawing" r:id="rId3" imgW="8524800" imgH="34005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7543" y="1273419"/>
                        <a:ext cx="6393656" cy="255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39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7C9B2E-1D34-296A-C1AC-412DE639F2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83056"/>
              </p:ext>
            </p:extLst>
          </p:nvPr>
        </p:nvGraphicFramePr>
        <p:xfrm>
          <a:off x="1589485" y="2014537"/>
          <a:ext cx="5965031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Drawing" r:id="rId3" imgW="7953480" imgH="1886040" progId="Presentations.Drawing.17">
                  <p:embed/>
                </p:oleObj>
              </mc:Choice>
              <mc:Fallback>
                <p:oleObj name="Drawing" r:id="rId3" imgW="7953480" imgH="18860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485" y="2014537"/>
                        <a:ext cx="5965031" cy="141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933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F6D938-04BF-C5BE-CCC1-14B34528D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77800" y="-190500"/>
          <a:ext cx="10185400" cy="725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rawing" r:id="rId3" imgW="15563880" imgH="8763120" progId="Presentations.Drawing.17">
                  <p:embed/>
                </p:oleObj>
              </mc:Choice>
              <mc:Fallback>
                <p:oleObj name="Drawing" r:id="rId3" imgW="15563880" imgH="8763120" progId="Presentations.Drawing.17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BF6D938-04BF-C5BE-CCC1-14B34528D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77800" y="-190500"/>
                        <a:ext cx="10185400" cy="725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3339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CF201E2-B8AB-16C7-BB33-6DC039B864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157320"/>
              </p:ext>
            </p:extLst>
          </p:nvPr>
        </p:nvGraphicFramePr>
        <p:xfrm>
          <a:off x="696791" y="1351726"/>
          <a:ext cx="7258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Drawing" r:id="rId3" imgW="9677520" imgH="800280" progId="Presentations.Drawing.17">
                  <p:embed/>
                </p:oleObj>
              </mc:Choice>
              <mc:Fallback>
                <p:oleObj name="Drawing" r:id="rId3" imgW="9677520" imgH="8002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6791" y="1351726"/>
                        <a:ext cx="7258050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7353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A6B43F6-DDB2-D809-F12B-1A432EDFC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38882"/>
              </p:ext>
            </p:extLst>
          </p:nvPr>
        </p:nvGraphicFramePr>
        <p:xfrm>
          <a:off x="942975" y="1314908"/>
          <a:ext cx="725805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Drawing" r:id="rId3" imgW="9677520" imgH="1695600" progId="Presentations.Drawing.17">
                  <p:embed/>
                </p:oleObj>
              </mc:Choice>
              <mc:Fallback>
                <p:oleObj name="Drawing" r:id="rId3" imgW="9677520" imgH="16956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2975" y="1314908"/>
                        <a:ext cx="7258050" cy="127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2990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A47542A-61DA-53AB-D0D1-0B2ED4C924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554929"/>
              </p:ext>
            </p:extLst>
          </p:nvPr>
        </p:nvGraphicFramePr>
        <p:xfrm>
          <a:off x="942975" y="1348154"/>
          <a:ext cx="7258050" cy="2436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Drawing" r:id="rId3" imgW="9677520" imgH="3247920" progId="Presentations.Drawing.17">
                  <p:embed/>
                </p:oleObj>
              </mc:Choice>
              <mc:Fallback>
                <p:oleObj name="Drawing" r:id="rId3" imgW="9677520" imgH="32479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2975" y="1348154"/>
                        <a:ext cx="7258050" cy="2436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1388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59CE438-0A6E-2259-1725-5FE407066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872369"/>
              </p:ext>
            </p:extLst>
          </p:nvPr>
        </p:nvGraphicFramePr>
        <p:xfrm>
          <a:off x="347100" y="1384788"/>
          <a:ext cx="8563394" cy="350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Drawing" r:id="rId3" imgW="13534920" imgH="5533920" progId="Presentations.Drawing.17">
                  <p:embed/>
                </p:oleObj>
              </mc:Choice>
              <mc:Fallback>
                <p:oleObj name="Drawing" r:id="rId3" imgW="13534920" imgH="55339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100" y="1384788"/>
                        <a:ext cx="8563394" cy="3500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804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4DDD8B7-A8FA-DD18-2E13-1AACE5BBFA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669634"/>
              </p:ext>
            </p:extLst>
          </p:nvPr>
        </p:nvGraphicFramePr>
        <p:xfrm>
          <a:off x="653653" y="1126484"/>
          <a:ext cx="7836694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Drawing" r:id="rId3" imgW="10449000" imgH="1714680" progId="Presentations.Drawing.17">
                  <p:embed/>
                </p:oleObj>
              </mc:Choice>
              <mc:Fallback>
                <p:oleObj name="Drawing" r:id="rId3" imgW="10449000" imgH="17146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3653" y="1126484"/>
                        <a:ext cx="7836694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4867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40EB3E9-007B-184E-BA6E-FA6113692B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079935"/>
              </p:ext>
            </p:extLst>
          </p:nvPr>
        </p:nvGraphicFramePr>
        <p:xfrm>
          <a:off x="780665" y="1331075"/>
          <a:ext cx="7582670" cy="2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Drawing" r:id="rId3" imgW="12372840" imgH="4257720" progId="Presentations.Drawing.17">
                  <p:embed/>
                </p:oleObj>
              </mc:Choice>
              <mc:Fallback>
                <p:oleObj name="Drawing" r:id="rId3" imgW="12372840" imgH="42577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0665" y="1331075"/>
                        <a:ext cx="7582670" cy="2609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124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72D9CFD-669F-B4AC-7607-1C90246C8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447528"/>
              </p:ext>
            </p:extLst>
          </p:nvPr>
        </p:nvGraphicFramePr>
        <p:xfrm>
          <a:off x="730270" y="1136350"/>
          <a:ext cx="7511799" cy="3857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" name="Drawing" r:id="rId3" imgW="13115880" imgH="6734160" progId="Presentations.Drawing.17">
                  <p:embed/>
                </p:oleObj>
              </mc:Choice>
              <mc:Fallback>
                <p:oleObj name="Drawing" r:id="rId3" imgW="13115880" imgH="67341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70" y="1136350"/>
                        <a:ext cx="7511799" cy="3857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888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573FA1A-0594-4AE4-7FB1-E5C0603BC9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6310"/>
              </p:ext>
            </p:extLst>
          </p:nvPr>
        </p:nvGraphicFramePr>
        <p:xfrm>
          <a:off x="2080326" y="1007443"/>
          <a:ext cx="5207794" cy="1050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Drawing" r:id="rId3" imgW="6943680" imgH="1400040" progId="Presentations.Drawing.17">
                  <p:embed/>
                </p:oleObj>
              </mc:Choice>
              <mc:Fallback>
                <p:oleObj name="Drawing" r:id="rId3" imgW="6943680" imgH="14000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0326" y="1007443"/>
                        <a:ext cx="5207794" cy="1050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88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7D722BF-E7A6-5BEF-585C-55D135252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758104"/>
              </p:ext>
            </p:extLst>
          </p:nvPr>
        </p:nvGraphicFramePr>
        <p:xfrm>
          <a:off x="1523178" y="1006403"/>
          <a:ext cx="6272213" cy="3221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" name="Drawing" r:id="rId3" imgW="8362800" imgH="4295880" progId="Presentations.Drawing.17">
                  <p:embed/>
                </p:oleObj>
              </mc:Choice>
              <mc:Fallback>
                <p:oleObj name="Drawing" r:id="rId3" imgW="8362800" imgH="42958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3178" y="1006403"/>
                        <a:ext cx="6272213" cy="3221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458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246C194-1543-6288-D85D-8B4BF4205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608646"/>
              </p:ext>
            </p:extLst>
          </p:nvPr>
        </p:nvGraphicFramePr>
        <p:xfrm>
          <a:off x="740937" y="1138952"/>
          <a:ext cx="7836694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Drawing" r:id="rId3" imgW="10449000" imgH="1714680" progId="Presentations.Drawing.17">
                  <p:embed/>
                </p:oleObj>
              </mc:Choice>
              <mc:Fallback>
                <p:oleObj name="Drawing" r:id="rId3" imgW="10449000" imgH="17146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0937" y="1138952"/>
                        <a:ext cx="7836694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42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1790157-CCED-1E49-7EE1-179B51A9E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425777"/>
              </p:ext>
            </p:extLst>
          </p:nvPr>
        </p:nvGraphicFramePr>
        <p:xfrm>
          <a:off x="325041" y="1288531"/>
          <a:ext cx="8493919" cy="332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rawing" r:id="rId3" imgW="11325240" imgH="4438800" progId="Presentations.Drawing.17">
                  <p:embed/>
                </p:oleObj>
              </mc:Choice>
              <mc:Fallback>
                <p:oleObj name="Drawing" r:id="rId3" imgW="11325240" imgH="44388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041" y="1288531"/>
                        <a:ext cx="8493919" cy="332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22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CDEA0B4-1FF6-5586-74F7-D99C456AF5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076475"/>
              </p:ext>
            </p:extLst>
          </p:nvPr>
        </p:nvGraphicFramePr>
        <p:xfrm>
          <a:off x="653653" y="1013611"/>
          <a:ext cx="7836694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" name="Drawing" r:id="rId3" imgW="10449000" imgH="2381400" progId="Presentations.Drawing.17">
                  <p:embed/>
                </p:oleObj>
              </mc:Choice>
              <mc:Fallback>
                <p:oleObj name="Drawing" r:id="rId3" imgW="10449000" imgH="23814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3653" y="1013611"/>
                        <a:ext cx="7836694" cy="178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544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0EA0FF8-00BB-ED78-FAC4-10546E3F44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989409"/>
              </p:ext>
            </p:extLst>
          </p:nvPr>
        </p:nvGraphicFramePr>
        <p:xfrm>
          <a:off x="980080" y="1206384"/>
          <a:ext cx="8163920" cy="183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" name="Drawing" r:id="rId3" imgW="13868280" imgH="3114720" progId="Presentations.Drawing.17">
                  <p:embed/>
                </p:oleObj>
              </mc:Choice>
              <mc:Fallback>
                <p:oleObj name="Drawing" r:id="rId3" imgW="13868280" imgH="31147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080" y="1206384"/>
                        <a:ext cx="8163920" cy="1833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640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116BFDA-8D5C-21D1-6A18-38475AB9D3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67050"/>
              </p:ext>
            </p:extLst>
          </p:nvPr>
        </p:nvGraphicFramePr>
        <p:xfrm>
          <a:off x="393220" y="1019350"/>
          <a:ext cx="8872724" cy="251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" name="Drawing" r:id="rId3" imgW="13868280" imgH="3924360" progId="Presentations.Drawing.17">
                  <p:embed/>
                </p:oleObj>
              </mc:Choice>
              <mc:Fallback>
                <p:oleObj name="Drawing" r:id="rId3" imgW="13868280" imgH="39243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220" y="1019350"/>
                        <a:ext cx="8872724" cy="251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5599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6D5866E-457F-B8AA-10A1-CF36265039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553185"/>
              </p:ext>
            </p:extLst>
          </p:nvPr>
        </p:nvGraphicFramePr>
        <p:xfrm>
          <a:off x="566580" y="1044287"/>
          <a:ext cx="8410129" cy="3211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" name="Drawing" r:id="rId3" imgW="13868280" imgH="5295960" progId="Presentations.Drawing.17">
                  <p:embed/>
                </p:oleObj>
              </mc:Choice>
              <mc:Fallback>
                <p:oleObj name="Drawing" r:id="rId3" imgW="13868280" imgH="52959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580" y="1044287"/>
                        <a:ext cx="8410129" cy="3211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86571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AB3E392-21EB-DD9D-DDF8-68C855852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60343"/>
              </p:ext>
            </p:extLst>
          </p:nvPr>
        </p:nvGraphicFramePr>
        <p:xfrm>
          <a:off x="532210" y="1792216"/>
          <a:ext cx="8079581" cy="302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Drawing" r:id="rId3" imgW="10772640" imgH="4029120" progId="Presentations.Drawing.17">
                  <p:embed/>
                </p:oleObj>
              </mc:Choice>
              <mc:Fallback>
                <p:oleObj name="Drawing" r:id="rId3" imgW="10772640" imgH="4029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210" y="1792216"/>
                        <a:ext cx="8079581" cy="3021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253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92F66E7-833D-19E0-E8C8-5EFCF47D9D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657096"/>
              </p:ext>
            </p:extLst>
          </p:nvPr>
        </p:nvGraphicFramePr>
        <p:xfrm>
          <a:off x="644491" y="1256261"/>
          <a:ext cx="8088027" cy="300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" name="Drawing" r:id="rId3" imgW="13458960" imgH="5000760" progId="Presentations.Drawing.17">
                  <p:embed/>
                </p:oleObj>
              </mc:Choice>
              <mc:Fallback>
                <p:oleObj name="Drawing" r:id="rId3" imgW="13458960" imgH="5000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491" y="1256261"/>
                        <a:ext cx="8088027" cy="300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187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271C00E-BF07-AF47-469D-6C96D6AA3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175435"/>
              </p:ext>
            </p:extLst>
          </p:nvPr>
        </p:nvGraphicFramePr>
        <p:xfrm>
          <a:off x="933006" y="1598195"/>
          <a:ext cx="7277988" cy="278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" name="Drawing" r:id="rId3" imgW="12230280" imgH="4676760" progId="Presentations.Drawing.17">
                  <p:embed/>
                </p:oleObj>
              </mc:Choice>
              <mc:Fallback>
                <p:oleObj name="Drawing" r:id="rId3" imgW="12230280" imgH="4676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3006" y="1598195"/>
                        <a:ext cx="7277988" cy="278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129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8ABEB5E-CC1E-43C6-5809-30DB4E53B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666126"/>
              </p:ext>
            </p:extLst>
          </p:nvPr>
        </p:nvGraphicFramePr>
        <p:xfrm>
          <a:off x="1276720" y="1068229"/>
          <a:ext cx="6765131" cy="2250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" name="Drawing" r:id="rId3" imgW="9020160" imgH="3000240" progId="Presentations.Drawing.17">
                  <p:embed/>
                </p:oleObj>
              </mc:Choice>
              <mc:Fallback>
                <p:oleObj name="Drawing" r:id="rId3" imgW="9020160" imgH="30002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6720" y="1068229"/>
                        <a:ext cx="6765131" cy="2250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575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845810C-B5AB-14CD-DA24-9619D4FABE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263824"/>
              </p:ext>
            </p:extLst>
          </p:nvPr>
        </p:nvGraphicFramePr>
        <p:xfrm>
          <a:off x="511233" y="1477041"/>
          <a:ext cx="8111858" cy="3125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" name="Drawing" r:id="rId3" imgW="14211360" imgH="5477040" progId="Presentations.Drawing.17">
                  <p:embed/>
                </p:oleObj>
              </mc:Choice>
              <mc:Fallback>
                <p:oleObj name="Drawing" r:id="rId3" imgW="14211360" imgH="54770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233" y="1477041"/>
                        <a:ext cx="8111858" cy="3125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28991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DD0C2A1-31C7-84E1-6386-F10491B008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444168"/>
              </p:ext>
            </p:extLst>
          </p:nvPr>
        </p:nvGraphicFramePr>
        <p:xfrm>
          <a:off x="1326595" y="975945"/>
          <a:ext cx="6765131" cy="335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" name="Drawing" r:id="rId3" imgW="9020160" imgH="4476600" progId="Presentations.Drawing.17">
                  <p:embed/>
                </p:oleObj>
              </mc:Choice>
              <mc:Fallback>
                <p:oleObj name="Drawing" r:id="rId3" imgW="9020160" imgH="44766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6595" y="975945"/>
                        <a:ext cx="6765131" cy="335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476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EB7F996-B698-DABE-38D5-417AC8767A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84871"/>
              </p:ext>
            </p:extLst>
          </p:nvPr>
        </p:nvGraphicFramePr>
        <p:xfrm>
          <a:off x="985683" y="1560635"/>
          <a:ext cx="7172635" cy="284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Drawing" r:id="rId3" imgW="13716000" imgH="5448240" progId="Presentations.Drawing.17">
                  <p:embed/>
                </p:oleObj>
              </mc:Choice>
              <mc:Fallback>
                <p:oleObj name="Drawing" r:id="rId3" imgW="13716000" imgH="54482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683" y="1560635"/>
                        <a:ext cx="7172635" cy="2849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6044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A16C1E6-445A-F1CB-93E2-66D50FDA0F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692327"/>
              </p:ext>
            </p:extLst>
          </p:nvPr>
        </p:nvGraphicFramePr>
        <p:xfrm>
          <a:off x="768106" y="1206385"/>
          <a:ext cx="7607789" cy="3374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1" name="Drawing" r:id="rId3" imgW="13420800" imgH="5952960" progId="Presentations.Drawing.17">
                  <p:embed/>
                </p:oleObj>
              </mc:Choice>
              <mc:Fallback>
                <p:oleObj name="Drawing" r:id="rId3" imgW="13420800" imgH="59529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8106" y="1206385"/>
                        <a:ext cx="7607789" cy="3374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4533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FD2AD57-1D43-CF54-1961-158E2E61F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809418"/>
              </p:ext>
            </p:extLst>
          </p:nvPr>
        </p:nvGraphicFramePr>
        <p:xfrm>
          <a:off x="1209502" y="995037"/>
          <a:ext cx="6454833" cy="4202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" name="Drawing" r:id="rId3" imgW="9144000" imgH="5952960" progId="Presentations.Drawing.17">
                  <p:embed/>
                </p:oleObj>
              </mc:Choice>
              <mc:Fallback>
                <p:oleObj name="Drawing" r:id="rId3" imgW="9144000" imgH="59529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9502" y="995037"/>
                        <a:ext cx="6454833" cy="4202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46294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6CCC036-0F1E-36B5-86C9-A3165A839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85353"/>
              </p:ext>
            </p:extLst>
          </p:nvPr>
        </p:nvGraphicFramePr>
        <p:xfrm>
          <a:off x="1564481" y="1674019"/>
          <a:ext cx="6015038" cy="350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9" name="Drawing" r:id="rId3" imgW="8020080" imgH="4676760" progId="Presentations.Drawing.17">
                  <p:embed/>
                </p:oleObj>
              </mc:Choice>
              <mc:Fallback>
                <p:oleObj name="Drawing" r:id="rId3" imgW="8020080" imgH="4676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4481" y="1674019"/>
                        <a:ext cx="6015038" cy="3507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1307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BE5B481-79BE-9CA7-A03D-E4F745832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097466"/>
              </p:ext>
            </p:extLst>
          </p:nvPr>
        </p:nvGraphicFramePr>
        <p:xfrm>
          <a:off x="1197032" y="1219503"/>
          <a:ext cx="6022572" cy="3849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3" name="Drawing" r:id="rId3" imgW="9686880" imgH="6191280" progId="Presentations.Drawing.17">
                  <p:embed/>
                </p:oleObj>
              </mc:Choice>
              <mc:Fallback>
                <p:oleObj name="Drawing" r:id="rId3" imgW="9686880" imgH="61912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7032" y="1219503"/>
                        <a:ext cx="6022572" cy="3849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06383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8B80EE3-D372-032B-D1E4-FC0049FBF4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385260"/>
              </p:ext>
            </p:extLst>
          </p:nvPr>
        </p:nvGraphicFramePr>
        <p:xfrm>
          <a:off x="748145" y="2049010"/>
          <a:ext cx="7885661" cy="2759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7" name="Drawing" r:id="rId3" imgW="11430000" imgH="4000680" progId="Presentations.Drawing.17">
                  <p:embed/>
                </p:oleObj>
              </mc:Choice>
              <mc:Fallback>
                <p:oleObj name="Drawing" r:id="rId3" imgW="11430000" imgH="40006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8145" y="2049010"/>
                        <a:ext cx="7885661" cy="2759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2207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DE584A9-E894-2570-7890-67D0C16E33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092097"/>
              </p:ext>
            </p:extLst>
          </p:nvPr>
        </p:nvGraphicFramePr>
        <p:xfrm>
          <a:off x="1313411" y="1054201"/>
          <a:ext cx="5943600" cy="707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1" name="Drawing" r:id="rId3" imgW="7924680" imgH="942840" progId="Presentations.Drawing.17">
                  <p:embed/>
                </p:oleObj>
              </mc:Choice>
              <mc:Fallback>
                <p:oleObj name="Drawing" r:id="rId3" imgW="7924680" imgH="9428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3411" y="1054201"/>
                        <a:ext cx="5943600" cy="707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7311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0E1554E-0544-EBF1-096F-E4CD0927F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835528"/>
              </p:ext>
            </p:extLst>
          </p:nvPr>
        </p:nvGraphicFramePr>
        <p:xfrm>
          <a:off x="1542596" y="1033225"/>
          <a:ext cx="6407944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" name="Drawing" r:id="rId3" imgW="8543880" imgH="2362320" progId="Presentations.Drawing.17">
                  <p:embed/>
                </p:oleObj>
              </mc:Choice>
              <mc:Fallback>
                <p:oleObj name="Drawing" r:id="rId3" imgW="8543880" imgH="23623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2596" y="1033225"/>
                        <a:ext cx="6407944" cy="177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0872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2CFC7C2-4B2C-2084-4B04-87688E260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841501"/>
              </p:ext>
            </p:extLst>
          </p:nvPr>
        </p:nvGraphicFramePr>
        <p:xfrm>
          <a:off x="1331984" y="1047643"/>
          <a:ext cx="6729413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9" name="Drawing" r:id="rId3" imgW="8972640" imgH="4019400" progId="Presentations.Drawing.17">
                  <p:embed/>
                </p:oleObj>
              </mc:Choice>
              <mc:Fallback>
                <p:oleObj name="Drawing" r:id="rId3" imgW="8972640" imgH="40194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84" y="1047643"/>
                        <a:ext cx="6729413" cy="301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5006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46BDDAC-5F93-E5E6-5934-D33992A428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327819"/>
              </p:ext>
            </p:extLst>
          </p:nvPr>
        </p:nvGraphicFramePr>
        <p:xfrm>
          <a:off x="721909" y="1663574"/>
          <a:ext cx="7700183" cy="289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3" name="Drawing" r:id="rId3" imgW="11201400" imgH="4210200" progId="Presentations.Drawing.17">
                  <p:embed/>
                </p:oleObj>
              </mc:Choice>
              <mc:Fallback>
                <p:oleObj name="Drawing" r:id="rId3" imgW="11201400" imgH="42102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1909" y="1663574"/>
                        <a:ext cx="7700183" cy="2894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027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BA768D6-7BE2-C0B0-4512-7A8122AE56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885793"/>
              </p:ext>
            </p:extLst>
          </p:nvPr>
        </p:nvGraphicFramePr>
        <p:xfrm>
          <a:off x="1220089" y="980167"/>
          <a:ext cx="6479381" cy="2850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7" name="Drawing" r:id="rId3" imgW="8639280" imgH="3800520" progId="Presentations.Drawing.17">
                  <p:embed/>
                </p:oleObj>
              </mc:Choice>
              <mc:Fallback>
                <p:oleObj name="Drawing" r:id="rId3" imgW="8639280" imgH="38005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0089" y="980167"/>
                        <a:ext cx="6479381" cy="2850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61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8E4C9B6-4786-8CB9-F3A6-F43B4FDA69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037654"/>
              </p:ext>
            </p:extLst>
          </p:nvPr>
        </p:nvGraphicFramePr>
        <p:xfrm>
          <a:off x="1593056" y="2081213"/>
          <a:ext cx="5957888" cy="1778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Drawing" r:id="rId3" imgW="7943760" imgH="2371680" progId="Presentations.Drawing.17">
                  <p:embed/>
                </p:oleObj>
              </mc:Choice>
              <mc:Fallback>
                <p:oleObj name="Drawing" r:id="rId3" imgW="7943760" imgH="23716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3056" y="2081213"/>
                        <a:ext cx="5957888" cy="1778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1248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28290BD-B49E-D844-37CB-F04FB6654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72439"/>
              </p:ext>
            </p:extLst>
          </p:nvPr>
        </p:nvGraphicFramePr>
        <p:xfrm>
          <a:off x="1244181" y="1050759"/>
          <a:ext cx="7129463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" name="Drawing" r:id="rId3" imgW="9505800" imgH="2647800" progId="Presentations.Drawing.17">
                  <p:embed/>
                </p:oleObj>
              </mc:Choice>
              <mc:Fallback>
                <p:oleObj name="Drawing" r:id="rId3" imgW="9505800" imgH="26478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4181" y="1050759"/>
                        <a:ext cx="7129463" cy="198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6994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911C3BF-890D-2552-739F-3F1C57F4C8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675907"/>
              </p:ext>
            </p:extLst>
          </p:nvPr>
        </p:nvGraphicFramePr>
        <p:xfrm>
          <a:off x="1294058" y="1012248"/>
          <a:ext cx="7129463" cy="283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5" name="Drawing" r:id="rId3" imgW="9505800" imgH="3781440" progId="Presentations.Drawing.17">
                  <p:embed/>
                </p:oleObj>
              </mc:Choice>
              <mc:Fallback>
                <p:oleObj name="Drawing" r:id="rId3" imgW="9505800" imgH="37814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4058" y="1012248"/>
                        <a:ext cx="7129463" cy="2836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3739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D8F4788-FF16-5CBA-B03B-57447AE182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856694"/>
              </p:ext>
            </p:extLst>
          </p:nvPr>
        </p:nvGraphicFramePr>
        <p:xfrm>
          <a:off x="1519540" y="951007"/>
          <a:ext cx="6329363" cy="335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" name="Drawing" r:id="rId3" imgW="8439120" imgH="4476600" progId="Presentations.Drawing.17">
                  <p:embed/>
                </p:oleObj>
              </mc:Choice>
              <mc:Fallback>
                <p:oleObj name="Drawing" r:id="rId3" imgW="8439120" imgH="44766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9540" y="951007"/>
                        <a:ext cx="6329363" cy="335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34116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38D1586-6C83-B8AF-A701-13551DB6EA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467249"/>
              </p:ext>
            </p:extLst>
          </p:nvPr>
        </p:nvGraphicFramePr>
        <p:xfrm>
          <a:off x="1072342" y="1004065"/>
          <a:ext cx="7551788" cy="3454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3" name="Drawing" r:id="rId3" imgW="10639440" imgH="4867200" progId="Presentations.Drawing.17">
                  <p:embed/>
                </p:oleObj>
              </mc:Choice>
              <mc:Fallback>
                <p:oleObj name="Drawing" r:id="rId3" imgW="10639440" imgH="48672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342" y="1004065"/>
                        <a:ext cx="7551788" cy="3454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5218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72190F3-E68C-FC95-1F73-35CBB93696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742958"/>
              </p:ext>
            </p:extLst>
          </p:nvPr>
        </p:nvGraphicFramePr>
        <p:xfrm>
          <a:off x="861179" y="981015"/>
          <a:ext cx="7421642" cy="4023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7" name="Drawing" r:id="rId3" imgW="10524960" imgH="5705640" progId="Presentations.Drawing.17">
                  <p:embed/>
                </p:oleObj>
              </mc:Choice>
              <mc:Fallback>
                <p:oleObj name="Drawing" r:id="rId3" imgW="10524960" imgH="57056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1179" y="981015"/>
                        <a:ext cx="7421642" cy="4023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405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0125B40-D199-76F2-0660-D5D4D617AE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97552"/>
              </p:ext>
            </p:extLst>
          </p:nvPr>
        </p:nvGraphicFramePr>
        <p:xfrm>
          <a:off x="301063" y="1044286"/>
          <a:ext cx="8741378" cy="325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1" name="Drawing" r:id="rId3" imgW="14211360" imgH="5295960" progId="Presentations.Drawing.17">
                  <p:embed/>
                </p:oleObj>
              </mc:Choice>
              <mc:Fallback>
                <p:oleObj name="Drawing" r:id="rId3" imgW="14211360" imgH="52959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063" y="1044286"/>
                        <a:ext cx="8741378" cy="3257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99130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6E25FFB-B4FF-53B4-39F0-4AF4B44CA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630152"/>
              </p:ext>
            </p:extLst>
          </p:nvPr>
        </p:nvGraphicFramePr>
        <p:xfrm>
          <a:off x="1435894" y="1674019"/>
          <a:ext cx="6272213" cy="350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5" name="Drawing" r:id="rId3" imgW="8362800" imgH="4676760" progId="Presentations.Drawing.17">
                  <p:embed/>
                </p:oleObj>
              </mc:Choice>
              <mc:Fallback>
                <p:oleObj name="Drawing" r:id="rId3" imgW="8362800" imgH="4676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5894" y="1674019"/>
                        <a:ext cx="6272213" cy="3507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2061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C1D960C-5176-6943-79A3-08B00DD4C4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993674"/>
              </p:ext>
            </p:extLst>
          </p:nvPr>
        </p:nvGraphicFramePr>
        <p:xfrm>
          <a:off x="822959" y="1930262"/>
          <a:ext cx="7910729" cy="299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69" name="Drawing" r:id="rId3" imgW="11563200" imgH="4381560" progId="Presentations.Drawing.17">
                  <p:embed/>
                </p:oleObj>
              </mc:Choice>
              <mc:Fallback>
                <p:oleObj name="Drawing" r:id="rId3" imgW="11563200" imgH="43815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959" y="1930262"/>
                        <a:ext cx="7910729" cy="2997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324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5CF5E33-3EAF-E8BA-6390-1FD7C72CB1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427724"/>
              </p:ext>
            </p:extLst>
          </p:nvPr>
        </p:nvGraphicFramePr>
        <p:xfrm>
          <a:off x="707231" y="2163366"/>
          <a:ext cx="7729538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3" name="Drawing" r:id="rId3" imgW="10306080" imgH="3371760" progId="Presentations.Drawing.17">
                  <p:embed/>
                </p:oleObj>
              </mc:Choice>
              <mc:Fallback>
                <p:oleObj name="Drawing" r:id="rId3" imgW="10306080" imgH="3371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231" y="2163366"/>
                        <a:ext cx="7729538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7917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FA14647-F7B3-9900-FF08-3A41F09A2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785661"/>
              </p:ext>
            </p:extLst>
          </p:nvPr>
        </p:nvGraphicFramePr>
        <p:xfrm>
          <a:off x="673071" y="1875039"/>
          <a:ext cx="7556529" cy="286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7" name="Drawing" r:id="rId3" imgW="10630080" imgH="4029120" progId="Presentations.Drawing.17">
                  <p:embed/>
                </p:oleObj>
              </mc:Choice>
              <mc:Fallback>
                <p:oleObj name="Drawing" r:id="rId3" imgW="10630080" imgH="4029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071" y="1875039"/>
                        <a:ext cx="7556529" cy="2864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07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92443A9-F976-B46C-75E8-DD731946EC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632329"/>
              </p:ext>
            </p:extLst>
          </p:nvPr>
        </p:nvGraphicFramePr>
        <p:xfrm>
          <a:off x="1530961" y="1014596"/>
          <a:ext cx="5800725" cy="535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Drawing" r:id="rId3" imgW="7734240" imgH="714240" progId="Presentations.Drawing.17">
                  <p:embed/>
                </p:oleObj>
              </mc:Choice>
              <mc:Fallback>
                <p:oleObj name="Drawing" r:id="rId3" imgW="7734240" imgH="7142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0961" y="1014596"/>
                        <a:ext cx="5800725" cy="535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96629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794DC93-5EBE-8AD0-D870-E42BE8AB9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342940"/>
              </p:ext>
            </p:extLst>
          </p:nvPr>
        </p:nvGraphicFramePr>
        <p:xfrm>
          <a:off x="872836" y="1986775"/>
          <a:ext cx="7637318" cy="288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1" name="Drawing" r:id="rId3" imgW="10667880" imgH="4029120" progId="Presentations.Drawing.17">
                  <p:embed/>
                </p:oleObj>
              </mc:Choice>
              <mc:Fallback>
                <p:oleObj name="Drawing" r:id="rId3" imgW="10667880" imgH="4029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2836" y="1986775"/>
                        <a:ext cx="7637318" cy="2884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6396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1FC5FD2-81D6-EB9A-F561-6DC9ACAF53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343330"/>
              </p:ext>
            </p:extLst>
          </p:nvPr>
        </p:nvGraphicFramePr>
        <p:xfrm>
          <a:off x="1539479" y="2163366"/>
          <a:ext cx="6065044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5" name="Drawing" r:id="rId3" imgW="8086680" imgH="3371760" progId="Presentations.Drawing.17">
                  <p:embed/>
                </p:oleObj>
              </mc:Choice>
              <mc:Fallback>
                <p:oleObj name="Drawing" r:id="rId3" imgW="8086680" imgH="3371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9479" y="2163366"/>
                        <a:ext cx="6065044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6201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F6D938-04BF-C5BE-CCC1-14B34528D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77800" y="-190500"/>
          <a:ext cx="10185400" cy="725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9" name="Drawing" r:id="rId3" imgW="15563880" imgH="8763120" progId="Presentations.Drawing.17">
                  <p:embed/>
                </p:oleObj>
              </mc:Choice>
              <mc:Fallback>
                <p:oleObj name="Drawing" r:id="rId3" imgW="15563880" imgH="8763120" progId="Presentations.Drawing.17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BF6D938-04BF-C5BE-CCC1-14B34528D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77800" y="-190500"/>
                        <a:ext cx="10185400" cy="725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0625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F6D938-04BF-C5BE-CCC1-14B34528D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77800" y="-190500"/>
          <a:ext cx="10185400" cy="725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3" name="Drawing" r:id="rId3" imgW="15563880" imgH="8763120" progId="Presentations.Drawing.17">
                  <p:embed/>
                </p:oleObj>
              </mc:Choice>
              <mc:Fallback>
                <p:oleObj name="Drawing" r:id="rId3" imgW="15563880" imgH="8763120" progId="Presentations.Drawing.17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BF6D938-04BF-C5BE-CCC1-14B34528D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77800" y="-190500"/>
                        <a:ext cx="10185400" cy="725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222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9F29423-EBF7-CEAB-2827-B9BBEE4E81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39042"/>
              </p:ext>
            </p:extLst>
          </p:nvPr>
        </p:nvGraphicFramePr>
        <p:xfrm>
          <a:off x="778120" y="1020092"/>
          <a:ext cx="8572500" cy="1193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Drawing" r:id="rId3" imgW="11430000" imgH="1590840" progId="Presentations.Drawing.17">
                  <p:embed/>
                </p:oleObj>
              </mc:Choice>
              <mc:Fallback>
                <p:oleObj name="Drawing" r:id="rId3" imgW="11430000" imgH="15908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8120" y="1020092"/>
                        <a:ext cx="8572500" cy="1193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17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24411E6-23A1-7175-40DD-CCE6A0C174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924678"/>
              </p:ext>
            </p:extLst>
          </p:nvPr>
        </p:nvGraphicFramePr>
        <p:xfrm>
          <a:off x="778119" y="1054162"/>
          <a:ext cx="8572500" cy="1793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Drawing" r:id="rId3" imgW="11430000" imgH="2390760" progId="Presentations.Drawing.17">
                  <p:embed/>
                </p:oleObj>
              </mc:Choice>
              <mc:Fallback>
                <p:oleObj name="Drawing" r:id="rId3" imgW="11430000" imgH="23907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8119" y="1054162"/>
                        <a:ext cx="8572500" cy="1793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50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E1DD9E3-DC2E-E5F4-90A5-AE96C5927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67482"/>
              </p:ext>
            </p:extLst>
          </p:nvPr>
        </p:nvGraphicFramePr>
        <p:xfrm>
          <a:off x="795704" y="1035844"/>
          <a:ext cx="8572500" cy="2393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Drawing" r:id="rId3" imgW="11430000" imgH="3191040" progId="Presentations.Drawing.17">
                  <p:embed/>
                </p:oleObj>
              </mc:Choice>
              <mc:Fallback>
                <p:oleObj name="Drawing" r:id="rId3" imgW="11430000" imgH="31910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5704" y="1035844"/>
                        <a:ext cx="8572500" cy="2393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12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799</TotalTime>
  <Words>0</Words>
  <Application>Microsoft Macintosh PowerPoint</Application>
  <PresentationFormat>On-screen Show (4:3)</PresentationFormat>
  <Paragraphs>0</Paragraphs>
  <Slides>63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Hardin</dc:creator>
  <cp:lastModifiedBy>Steve Hardin</cp:lastModifiedBy>
  <cp:revision>6</cp:revision>
  <dcterms:created xsi:type="dcterms:W3CDTF">2023-08-09T01:08:45Z</dcterms:created>
  <dcterms:modified xsi:type="dcterms:W3CDTF">2024-03-20T19:13:52Z</dcterms:modified>
</cp:coreProperties>
</file>