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26" r:id="rId5"/>
    <p:sldId id="268" r:id="rId6"/>
    <p:sldId id="311" r:id="rId7"/>
    <p:sldId id="315" r:id="rId8"/>
    <p:sldId id="316" r:id="rId9"/>
    <p:sldId id="317" r:id="rId10"/>
    <p:sldId id="318" r:id="rId11"/>
    <p:sldId id="324" r:id="rId12"/>
    <p:sldId id="325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A26F3-47E1-4262-8CFC-C38626DF3E3A}" v="4" dt="2024-03-03T14:05:5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5" d="100"/>
          <a:sy n="65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C26A26F3-47E1-4262-8CFC-C38626DF3E3A}"/>
    <pc:docChg chg="addSld delSld modSld">
      <pc:chgData name="College View church of Christ" userId="66daf72c15de8306" providerId="LiveId" clId="{C26A26F3-47E1-4262-8CFC-C38626DF3E3A}" dt="2024-03-03T14:05:52.650" v="3"/>
      <pc:docMkLst>
        <pc:docMk/>
      </pc:docMkLst>
      <pc:sldChg chg="del">
        <pc:chgData name="College View church of Christ" userId="66daf72c15de8306" providerId="LiveId" clId="{C26A26F3-47E1-4262-8CFC-C38626DF3E3A}" dt="2024-03-03T14:05:43.906" v="2" actId="47"/>
        <pc:sldMkLst>
          <pc:docMk/>
          <pc:sldMk cId="2353330369" sldId="313"/>
        </pc:sldMkLst>
      </pc:sldChg>
      <pc:sldChg chg="setBg">
        <pc:chgData name="College View church of Christ" userId="66daf72c15de8306" providerId="LiveId" clId="{C26A26F3-47E1-4262-8CFC-C38626DF3E3A}" dt="2024-03-03T14:05:52.650" v="3"/>
        <pc:sldMkLst>
          <pc:docMk/>
          <pc:sldMk cId="2062788251" sldId="314"/>
        </pc:sldMkLst>
      </pc:sldChg>
      <pc:sldChg chg="new setBg">
        <pc:chgData name="College View church of Christ" userId="66daf72c15de8306" providerId="LiveId" clId="{C26A26F3-47E1-4262-8CFC-C38626DF3E3A}" dt="2024-03-03T14:04:51.511" v="1"/>
        <pc:sldMkLst>
          <pc:docMk/>
          <pc:sldMk cId="3994198651" sldId="32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7618-FBA2-F572-AFCB-1331F1E75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3729A-2B7F-2810-CF8B-A3CA3FDE0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9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7CDD-CD8A-5A8C-6F08-0244079E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CF8A0-F5A6-570C-9996-B43A03F3F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8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Perseverance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 MAR 2024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Perseverance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When times get tough,</a:t>
            </a: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 tough get going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Never give up, never give in, never back down</a:t>
            </a:r>
            <a:r>
              <a:rPr lang="en-US" sz="3600" dirty="0">
                <a:effectLst/>
              </a:rPr>
              <a:t>		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Keep on keeping on.  </a:t>
            </a:r>
            <a:endParaRPr lang="en-US" sz="360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Perseverance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When life gives you lemons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At least you won’t get scurvy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Dadication</a:t>
            </a:r>
            <a:r>
              <a:rPr lang="en-US" sz="36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Perseverance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Persistence in doing something despite difficulty or delay in achieving success.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Passionate Patience</a:t>
            </a:r>
            <a:endParaRPr lang="en-US" sz="3600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11</a:t>
            </a:r>
            <a:r>
              <a:rPr lang="en-US" baseline="30000" dirty="0"/>
              <a:t>th</a:t>
            </a:r>
            <a:r>
              <a:rPr lang="en-US" dirty="0"/>
              <a:t> Hour / Vineyard Laborers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Matthew 20: 1- 16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Jesus teaches us about mercy </a:t>
            </a:r>
            <a:endParaRPr lang="en-US" sz="36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Sanctification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The action of making or declaring something Holy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 action or process of being freed from sin or purified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1 Pet 2: 1- 12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2 Pet 1: 1- 11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E6113-246E-9B71-8C36-C09B24E8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078B-ADC1-25FB-E69B-A2ED30BC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 Not Lose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879C-1E39-57ED-7978-3F543F97F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Elijah: 1 Kings 18: 13 – 40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Elijah: 19: 1- 10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Moses: Numbers 20: 10 – 13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Jesus: Hebrews 12: 2 / </a:t>
            </a:r>
            <a:r>
              <a:rPr lang="en-US" sz="3600" dirty="0" err="1"/>
              <a:t>Phlp</a:t>
            </a:r>
            <a:r>
              <a:rPr lang="en-US" sz="3600" dirty="0"/>
              <a:t> 2: 8  </a:t>
            </a:r>
            <a:endParaRPr lang="en-US" sz="36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F1D-94EE-A8C5-3DC5-DD1FBDB87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4DA7-7151-4E87-0C23-C81E80A2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Get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AB7EF-72C0-BC3A-F12A-6E7DF9C3A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Focus: Hebrews 12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Prayer: Romans 12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Trials: Romans 5: 3-5 / James 1: 2 - 4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{130BB934-316B-4D05-A457-1A4E12102E25}tf33845126_win32</Template>
  <TotalTime>508</TotalTime>
  <Words>173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1_RetrospectVTI</vt:lpstr>
      <vt:lpstr>PowerPoint Presentation</vt:lpstr>
      <vt:lpstr>Perseverance </vt:lpstr>
      <vt:lpstr>Perseverance</vt:lpstr>
      <vt:lpstr>Perseverance</vt:lpstr>
      <vt:lpstr>Perseverance</vt:lpstr>
      <vt:lpstr>The 11th Hour / Vineyard Laborers</vt:lpstr>
      <vt:lpstr>Sanctification </vt:lpstr>
      <vt:lpstr>Do Not Lose Heart</vt:lpstr>
      <vt:lpstr>How Do We Get It?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Christianity</dc:title>
  <dc:creator>Alan Cantrell</dc:creator>
  <cp:lastModifiedBy>College View church of Christ</cp:lastModifiedBy>
  <cp:revision>27</cp:revision>
  <dcterms:created xsi:type="dcterms:W3CDTF">2022-12-24T03:12:16Z</dcterms:created>
  <dcterms:modified xsi:type="dcterms:W3CDTF">2024-03-03T14:05:53Z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