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258" r:id="rId71"/>
    <p:sldId id="25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2475-7B5F-A434-E056-6DB1C6F22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D245A-5725-68F0-1613-939ED4626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330C-71F4-6F94-0D6F-874818E8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80C5B-0096-F366-B745-28C13E48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ED28-E161-C347-3CAD-694E4E6A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B945-E7DB-2043-4FDA-2A02DB90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25E26-CAB6-D04A-5DDD-51D03C90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50E2-F50D-3AB1-F682-5CA02C20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F66A9-EBDB-CB9D-4D26-602AFBBB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10DAB-B61C-2A2F-BCE3-BBE54EF6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7893F-A7B8-511D-83DB-64B98D6A7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5C24D-DF06-45BC-016A-F9F137ACA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A751-D4D9-4D6E-757F-2AB753D4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ECE64-035C-57B0-E862-104BEFA0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20023-8AB8-9EB5-9EF7-72393D7A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7418-BD7F-5659-8284-1B4F7158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3DA33-6618-DB13-3AF4-6C549681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F81D-EF92-2041-BA15-8D553E6D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EE0D9-F74B-F619-3518-0E299D55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835C-9E04-4064-9704-5C790EE6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C069-9BAC-604E-2C41-AD40B66A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F5EFF-6880-6B42-7D6C-04558C992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3DF8B-6569-20A7-7755-AE953D9D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43C5B-B726-CEB2-CA89-B52D0DDC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2457-F9AC-C8CE-725A-DC57CA02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A3A-5353-4AE5-6977-A9384023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3067-AF07-7606-E8F0-9BD36D51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C41A-DAA9-A41C-60F6-BFFBC4258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0C619-5BC8-D151-FAAE-9D78DC8F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1C88-D9FE-9405-F4FF-04F8EB9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CF04B-69FB-8BE9-CEFE-8F39550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73A4-0A7D-4A7A-229A-1DAF1264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5B053-2ECB-AF87-A71C-552AE3A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9CBFE-C45B-ABE8-3C77-4E4F6A53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1E9E3-2D72-8C4C-BFAB-CFFFE1042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6033E-085F-B534-89D1-4D9FC8DBE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FAA8-6E4D-8A56-3C76-406969FC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77ABE-2063-C2E9-A22F-F28E1D08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3F1B1-6080-F2F6-5B5F-1789443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244D-7FFD-45A0-D73E-31AACBD0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EA72-2CEB-042B-3F15-38D2BF07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4E86-C836-5EA4-11F8-11AAD72D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F4757-C7DA-83DF-5B93-12B4AE78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F43E5-9566-3854-610B-C1DA96B5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93AC5-7BDC-F3F9-143C-8E67C96E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CF96-8888-FA09-03B4-AB05EAF3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D849-F255-AE47-5118-BE21DC9C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A50B-E78B-3CF2-68C2-5A8EDFA9D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AC4BF-53F6-1478-0ABC-C03654767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CDE65-CD30-A7B2-F847-6809009B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399C1-A3FE-4BFC-F5E0-D2DB0BA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43E5-3EEF-54AB-40DD-12AFEEF1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3371-D255-D1E6-B374-81A57941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9AB8C-C4BD-711E-CBC2-59D40185B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84A6-93EA-D987-73FF-54A7A226E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1C6BF-A1FB-2E37-1728-A7FE08B1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CD796-7235-3FD0-8D3D-A9CC789A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54B32-8F6C-ED23-B6F8-16EA1BAA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7C879-FE9A-EEA0-8F15-731576EB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F9B3-2AED-5FE0-67F5-F306DE47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B71C5-6D06-D8D3-3FE6-772426E9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A72D-A553-460F-97B6-DD189144897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2A23D-F5B7-A1E3-CC3E-50768BA4E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B6866-FB36-7BE4-2678-2AD4BE184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9683-433D-47FE-9028-54AD9DD0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4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5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5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5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5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6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6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6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6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6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6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6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98797-0EEB-B6A5-6946-851B44690D54}"/>
              </a:ext>
            </a:extLst>
          </p:cNvPr>
          <p:cNvSpPr/>
          <p:nvPr/>
        </p:nvSpPr>
        <p:spPr>
          <a:xfrm>
            <a:off x="-187569" y="-281354"/>
            <a:ext cx="12871938" cy="73386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4A57DC-E3FB-72A1-C0B4-32CC643A3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53578"/>
              </p:ext>
            </p:extLst>
          </p:nvPr>
        </p:nvGraphicFramePr>
        <p:xfrm>
          <a:off x="1219200" y="2522538"/>
          <a:ext cx="97536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rawing" r:id="rId3" imgW="9753480" imgH="1809720" progId="Presentations.Drawing.17">
                  <p:embed/>
                </p:oleObj>
              </mc:Choice>
              <mc:Fallback>
                <p:oleObj name="Drawing" r:id="rId3" imgW="9753480" imgH="18097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522538"/>
                        <a:ext cx="9753600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78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2D1F06-9630-079F-144D-FE3AA26CF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374757"/>
              </p:ext>
            </p:extLst>
          </p:nvPr>
        </p:nvGraphicFramePr>
        <p:xfrm>
          <a:off x="1119188" y="2522538"/>
          <a:ext cx="99536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Drawing" r:id="rId3" imgW="9953640" imgH="1809720" progId="Presentations.Drawing.17">
                  <p:embed/>
                </p:oleObj>
              </mc:Choice>
              <mc:Fallback>
                <p:oleObj name="Drawing" r:id="rId3" imgW="9953640" imgH="18097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188" y="2522538"/>
                        <a:ext cx="9953625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29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4ECF93B-2320-D3FF-5FEA-C5F50AF05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9142"/>
              </p:ext>
            </p:extLst>
          </p:nvPr>
        </p:nvGraphicFramePr>
        <p:xfrm>
          <a:off x="1619250" y="2246313"/>
          <a:ext cx="89535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rawing" r:id="rId3" imgW="8953560" imgH="2362320" progId="Presentations.Drawing.17">
                  <p:embed/>
                </p:oleObj>
              </mc:Choice>
              <mc:Fallback>
                <p:oleObj name="Drawing" r:id="rId3" imgW="8953560" imgH="23623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2246313"/>
                        <a:ext cx="89535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73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5A155A-7E32-6011-5B34-F615A46E2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20068"/>
              </p:ext>
            </p:extLst>
          </p:nvPr>
        </p:nvGraphicFramePr>
        <p:xfrm>
          <a:off x="1619250" y="1155700"/>
          <a:ext cx="895350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Drawing" r:id="rId3" imgW="8953560" imgH="4543560" progId="Presentations.Drawing.17">
                  <p:embed/>
                </p:oleObj>
              </mc:Choice>
              <mc:Fallback>
                <p:oleObj name="Drawing" r:id="rId3" imgW="895356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1155700"/>
                        <a:ext cx="8953500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8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0433FF-8F3E-5F08-9D15-AC1F5EEA1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50552"/>
              </p:ext>
            </p:extLst>
          </p:nvPr>
        </p:nvGraphicFramePr>
        <p:xfrm>
          <a:off x="900459" y="318280"/>
          <a:ext cx="101250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Drawing" r:id="rId3" imgW="10125000" imgH="1962000" progId="Presentations.Drawing.17">
                  <p:embed/>
                </p:oleObj>
              </mc:Choice>
              <mc:Fallback>
                <p:oleObj name="Drawing" r:id="rId3" imgW="10125000" imgH="19620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459" y="318280"/>
                        <a:ext cx="10125075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4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F27C1DE-B960-2599-DCE5-962456FBF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896013"/>
              </p:ext>
            </p:extLst>
          </p:nvPr>
        </p:nvGraphicFramePr>
        <p:xfrm>
          <a:off x="1033462" y="298190"/>
          <a:ext cx="101250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rawing" r:id="rId3" imgW="10125000" imgH="2800440" progId="Presentations.Drawing.17">
                  <p:embed/>
                </p:oleObj>
              </mc:Choice>
              <mc:Fallback>
                <p:oleObj name="Drawing" r:id="rId3" imgW="10125000" imgH="28004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2" y="298190"/>
                        <a:ext cx="10125075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61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669C9D-E028-30D1-EA0D-A3770C6DC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17090"/>
              </p:ext>
            </p:extLst>
          </p:nvPr>
        </p:nvGraphicFramePr>
        <p:xfrm>
          <a:off x="1033462" y="263814"/>
          <a:ext cx="101250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Drawing" r:id="rId3" imgW="10125000" imgH="3666960" progId="Presentations.Drawing.17">
                  <p:embed/>
                </p:oleObj>
              </mc:Choice>
              <mc:Fallback>
                <p:oleObj name="Drawing" r:id="rId3" imgW="10125000" imgH="36669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2" y="263814"/>
                        <a:ext cx="101250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48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27D03E-17A7-5E35-A07E-469F69A5E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60139"/>
              </p:ext>
            </p:extLst>
          </p:nvPr>
        </p:nvGraphicFramePr>
        <p:xfrm>
          <a:off x="492443" y="182880"/>
          <a:ext cx="11207113" cy="483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Drawing" r:id="rId3" imgW="13830480" imgH="5962680" progId="Presentations.Drawing.17">
                  <p:embed/>
                </p:oleObj>
              </mc:Choice>
              <mc:Fallback>
                <p:oleObj name="Drawing" r:id="rId3" imgW="13830480" imgH="59626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443" y="182880"/>
                        <a:ext cx="11207113" cy="483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5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056881-6349-0905-B4C9-AF891B994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92930"/>
              </p:ext>
            </p:extLst>
          </p:nvPr>
        </p:nvGraphicFramePr>
        <p:xfrm>
          <a:off x="1485900" y="1393825"/>
          <a:ext cx="92202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Drawing" r:id="rId3" imgW="9220320" imgH="4067280" progId="Presentations.Drawing.17">
                  <p:embed/>
                </p:oleObj>
              </mc:Choice>
              <mc:Fallback>
                <p:oleObj name="Drawing" r:id="rId3" imgW="9220320" imgH="40672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5900" y="1393825"/>
                        <a:ext cx="9220200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00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522D21-E1FA-DBAE-457C-2823710F8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00921"/>
              </p:ext>
            </p:extLst>
          </p:nvPr>
        </p:nvGraphicFramePr>
        <p:xfrm>
          <a:off x="1033462" y="243812"/>
          <a:ext cx="101250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rawing" r:id="rId3" imgW="10125000" imgH="2610000" progId="Presentations.Drawing.17">
                  <p:embed/>
                </p:oleObj>
              </mc:Choice>
              <mc:Fallback>
                <p:oleObj name="Drawing" r:id="rId3" imgW="10125000" imgH="26100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2" y="243812"/>
                        <a:ext cx="10125075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52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98797-0EEB-B6A5-6946-851B44690D54}"/>
              </a:ext>
            </a:extLst>
          </p:cNvPr>
          <p:cNvSpPr/>
          <p:nvPr/>
        </p:nvSpPr>
        <p:spPr>
          <a:xfrm>
            <a:off x="-187569" y="-281354"/>
            <a:ext cx="12871938" cy="73386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64C045-6A25-9210-E98A-CE0B95967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90474"/>
              </p:ext>
            </p:extLst>
          </p:nvPr>
        </p:nvGraphicFramePr>
        <p:xfrm>
          <a:off x="1376362" y="1044778"/>
          <a:ext cx="943927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Drawing" r:id="rId3" imgW="9439200" imgH="4000680" progId="Presentations.Drawing.17">
                  <p:embed/>
                </p:oleObj>
              </mc:Choice>
              <mc:Fallback>
                <p:oleObj name="Drawing" r:id="rId3" imgW="9439200" imgH="40006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2" y="1044778"/>
                        <a:ext cx="9439275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93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08F5D0-0B5F-D8F5-D322-A5C5506C5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20176"/>
              </p:ext>
            </p:extLst>
          </p:nvPr>
        </p:nvGraphicFramePr>
        <p:xfrm>
          <a:off x="1299470" y="323562"/>
          <a:ext cx="101250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rawing" r:id="rId3" imgW="10125000" imgH="3381480" progId="Presentations.Drawing.17">
                  <p:embed/>
                </p:oleObj>
              </mc:Choice>
              <mc:Fallback>
                <p:oleObj name="Drawing" r:id="rId3" imgW="10125000" imgH="3381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9470" y="323562"/>
                        <a:ext cx="1012507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82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C8FEF1-46C3-2432-9F48-C5FF2E381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401763"/>
              </p:ext>
            </p:extLst>
          </p:nvPr>
        </p:nvGraphicFramePr>
        <p:xfrm>
          <a:off x="1150381" y="266274"/>
          <a:ext cx="9891237" cy="585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Drawing" r:id="rId3" imgW="11401560" imgH="6743880" progId="Presentations.Drawing.17">
                  <p:embed/>
                </p:oleObj>
              </mc:Choice>
              <mc:Fallback>
                <p:oleObj name="Drawing" r:id="rId3" imgW="11401560" imgH="6743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381" y="266274"/>
                        <a:ext cx="9891237" cy="585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78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073C650-2B59-1290-E748-94AF4EDEA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06781"/>
              </p:ext>
            </p:extLst>
          </p:nvPr>
        </p:nvGraphicFramePr>
        <p:xfrm>
          <a:off x="1266219" y="353436"/>
          <a:ext cx="1012507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Drawing" r:id="rId3" imgW="10125000" imgH="4152960" progId="Presentations.Drawing.17">
                  <p:embed/>
                </p:oleObj>
              </mc:Choice>
              <mc:Fallback>
                <p:oleObj name="Drawing" r:id="rId3" imgW="10125000" imgH="41529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219" y="353436"/>
                        <a:ext cx="10125075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14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C5A068-4ED2-28E7-F3F1-E2D4D6D4C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4719"/>
              </p:ext>
            </p:extLst>
          </p:nvPr>
        </p:nvGraphicFramePr>
        <p:xfrm>
          <a:off x="1552921" y="756688"/>
          <a:ext cx="88201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Drawing" r:id="rId3" imgW="8820000" imgH="4543560" progId="Presentations.Drawing.17">
                  <p:embed/>
                </p:oleObj>
              </mc:Choice>
              <mc:Fallback>
                <p:oleObj name="Drawing" r:id="rId3" imgW="882000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921" y="756688"/>
                        <a:ext cx="8820150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620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6CCB75F-6C8E-C2C9-43CA-24FB54C28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77692"/>
              </p:ext>
            </p:extLst>
          </p:nvPr>
        </p:nvGraphicFramePr>
        <p:xfrm>
          <a:off x="883834" y="200429"/>
          <a:ext cx="101250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Drawing" r:id="rId3" imgW="10125000" imgH="4924440" progId="Presentations.Drawing.17">
                  <p:embed/>
                </p:oleObj>
              </mc:Choice>
              <mc:Fallback>
                <p:oleObj name="Drawing" r:id="rId3" imgW="10125000" imgH="49244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834" y="200429"/>
                        <a:ext cx="10125075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66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B0ABD0-4BE1-272D-5981-D67ECEE86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524400"/>
              </p:ext>
            </p:extLst>
          </p:nvPr>
        </p:nvGraphicFramePr>
        <p:xfrm>
          <a:off x="1616046" y="1492711"/>
          <a:ext cx="959167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Drawing" r:id="rId3" imgW="9591840" imgH="2905200" progId="Presentations.Drawing.17">
                  <p:embed/>
                </p:oleObj>
              </mc:Choice>
              <mc:Fallback>
                <p:oleObj name="Drawing" r:id="rId3" imgW="9591840" imgH="29052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046" y="1492711"/>
                        <a:ext cx="959167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E28BFC7-E36F-26C4-D6DB-6559E0B2B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76128"/>
              </p:ext>
            </p:extLst>
          </p:nvPr>
        </p:nvGraphicFramePr>
        <p:xfrm>
          <a:off x="717578" y="238991"/>
          <a:ext cx="1012507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Drawing" r:id="rId3" imgW="10125000" imgH="5715000" progId="Presentations.Drawing.17">
                  <p:embed/>
                </p:oleObj>
              </mc:Choice>
              <mc:Fallback>
                <p:oleObj name="Drawing" r:id="rId3" imgW="10125000" imgH="57150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578" y="238991"/>
                        <a:ext cx="10125075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47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1DC909-7E29-7051-65EF-D8FEF93FB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74394"/>
              </p:ext>
            </p:extLst>
          </p:nvPr>
        </p:nvGraphicFramePr>
        <p:xfrm>
          <a:off x="1414462" y="321311"/>
          <a:ext cx="936307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Drawing" r:id="rId3" imgW="9363240" imgH="5114880" progId="Presentations.Drawing.17">
                  <p:embed/>
                </p:oleObj>
              </mc:Choice>
              <mc:Fallback>
                <p:oleObj name="Drawing" r:id="rId3" imgW="936324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4462" y="321311"/>
                        <a:ext cx="936307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42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9E0F41-87B6-3E2C-3020-042CEFCF1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966362"/>
              </p:ext>
            </p:extLst>
          </p:nvPr>
        </p:nvGraphicFramePr>
        <p:xfrm>
          <a:off x="166254" y="195262"/>
          <a:ext cx="10125075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Drawing" r:id="rId3" imgW="10125000" imgH="6467400" progId="Presentations.Drawing.17">
                  <p:embed/>
                </p:oleObj>
              </mc:Choice>
              <mc:Fallback>
                <p:oleObj name="Drawing" r:id="rId3" imgW="10125000" imgH="64674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254" y="195262"/>
                        <a:ext cx="10125075" cy="646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6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0F9739-2921-65A6-DA63-6A8A29956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22038"/>
              </p:ext>
            </p:extLst>
          </p:nvPr>
        </p:nvGraphicFramePr>
        <p:xfrm>
          <a:off x="1448899" y="2686050"/>
          <a:ext cx="97631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rawing" r:id="rId3" imgW="9763200" imgH="1486080" progId="Presentations.Drawing.17">
                  <p:embed/>
                </p:oleObj>
              </mc:Choice>
              <mc:Fallback>
                <p:oleObj name="Drawing" r:id="rId3" imgW="9763200" imgH="14860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8899" y="2686050"/>
                        <a:ext cx="97631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81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1AAE26-DF4C-4A92-6C8E-53196E4CF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61005"/>
              </p:ext>
            </p:extLst>
          </p:nvPr>
        </p:nvGraphicFramePr>
        <p:xfrm>
          <a:off x="1245004" y="195609"/>
          <a:ext cx="1000125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Drawing" r:id="rId3" imgW="10001160" imgH="6200640" progId="Presentations.Drawing.17">
                  <p:embed/>
                </p:oleObj>
              </mc:Choice>
              <mc:Fallback>
                <p:oleObj name="Drawing" r:id="rId3" imgW="10001160" imgH="62006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5004" y="195609"/>
                        <a:ext cx="10001250" cy="620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154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354606-48A2-0A55-2A87-63FB86539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262296"/>
              </p:ext>
            </p:extLst>
          </p:nvPr>
        </p:nvGraphicFramePr>
        <p:xfrm>
          <a:off x="1281113" y="3074988"/>
          <a:ext cx="9629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Drawing" r:id="rId3" imgW="9629640" imgH="704880" progId="Presentations.Drawing.17">
                  <p:embed/>
                </p:oleObj>
              </mc:Choice>
              <mc:Fallback>
                <p:oleObj name="Drawing" r:id="rId3" imgW="9629640" imgH="70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113" y="3074988"/>
                        <a:ext cx="962977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882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4F6C1D-5FE8-F78B-B85C-F53365BAD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465129"/>
              </p:ext>
            </p:extLst>
          </p:nvPr>
        </p:nvGraphicFramePr>
        <p:xfrm>
          <a:off x="1550758" y="2858857"/>
          <a:ext cx="86582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Drawing" r:id="rId3" imgW="8658360" imgH="704880" progId="Presentations.Drawing.17">
                  <p:embed/>
                </p:oleObj>
              </mc:Choice>
              <mc:Fallback>
                <p:oleObj name="Drawing" r:id="rId3" imgW="8658360" imgH="70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0758" y="2858857"/>
                        <a:ext cx="86582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7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582265-1DBF-9DB3-FF2A-26A3B4F44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46688"/>
              </p:ext>
            </p:extLst>
          </p:nvPr>
        </p:nvGraphicFramePr>
        <p:xfrm>
          <a:off x="1387966" y="873067"/>
          <a:ext cx="964882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Drawing" r:id="rId3" imgW="9648720" imgH="4543560" progId="Presentations.Drawing.17">
                  <p:embed/>
                </p:oleObj>
              </mc:Choice>
              <mc:Fallback>
                <p:oleObj name="Drawing" r:id="rId3" imgW="964872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966" y="873067"/>
                        <a:ext cx="9648825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31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C7EAB0-58F9-0524-A59D-6653CBA89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806416"/>
              </p:ext>
            </p:extLst>
          </p:nvPr>
        </p:nvGraphicFramePr>
        <p:xfrm>
          <a:off x="1778924" y="464065"/>
          <a:ext cx="8350395" cy="592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Drawing" r:id="rId3" imgW="9496440" imgH="6743880" progId="Presentations.Drawing.17">
                  <p:embed/>
                </p:oleObj>
              </mc:Choice>
              <mc:Fallback>
                <p:oleObj name="Drawing" r:id="rId3" imgW="9496440" imgH="6743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924" y="464065"/>
                        <a:ext cx="8350395" cy="5929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070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D5347C-5CDA-9603-1A17-3C9AB3FD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33559"/>
              </p:ext>
            </p:extLst>
          </p:nvPr>
        </p:nvGraphicFramePr>
        <p:xfrm>
          <a:off x="1828800" y="381232"/>
          <a:ext cx="8345979" cy="647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Drawing" r:id="rId3" imgW="10125000" imgH="7858080" progId="Presentations.Drawing.17">
                  <p:embed/>
                </p:oleObj>
              </mc:Choice>
              <mc:Fallback>
                <p:oleObj name="Drawing" r:id="rId3" imgW="10125000" imgH="78580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81232"/>
                        <a:ext cx="8345979" cy="647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414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15E9AB-734F-F67B-E7D1-F5648A411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5988"/>
              </p:ext>
            </p:extLst>
          </p:nvPr>
        </p:nvGraphicFramePr>
        <p:xfrm>
          <a:off x="1814945" y="238773"/>
          <a:ext cx="8562109" cy="638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Drawing" r:id="rId3" imgW="9791640" imgH="7296120" progId="Presentations.Drawing.17">
                  <p:embed/>
                </p:oleObj>
              </mc:Choice>
              <mc:Fallback>
                <p:oleObj name="Drawing" r:id="rId3" imgW="9791640" imgH="72961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4945" y="238773"/>
                        <a:ext cx="8562109" cy="6380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77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88E293-5C1F-2E66-990D-2100C07FB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495406"/>
              </p:ext>
            </p:extLst>
          </p:nvPr>
        </p:nvGraphicFramePr>
        <p:xfrm>
          <a:off x="1357312" y="1965267"/>
          <a:ext cx="94773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Drawing" r:id="rId3" imgW="9477360" imgH="2362320" progId="Presentations.Drawing.17">
                  <p:embed/>
                </p:oleObj>
              </mc:Choice>
              <mc:Fallback>
                <p:oleObj name="Drawing" r:id="rId3" imgW="9477360" imgH="23623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7312" y="1965267"/>
                        <a:ext cx="947737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74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C555880-9F66-436E-D12F-9D11AC219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327505"/>
              </p:ext>
            </p:extLst>
          </p:nvPr>
        </p:nvGraphicFramePr>
        <p:xfrm>
          <a:off x="1166466" y="309880"/>
          <a:ext cx="101250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Drawing" r:id="rId3" imgW="10125000" imgH="2943360" progId="Presentations.Drawing.17">
                  <p:embed/>
                </p:oleObj>
              </mc:Choice>
              <mc:Fallback>
                <p:oleObj name="Drawing" r:id="rId3" imgW="10125000" imgH="29433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466" y="309880"/>
                        <a:ext cx="10125075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700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931EAB7-9F6B-0CA4-8D31-76FDA4C13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90619"/>
              </p:ext>
            </p:extLst>
          </p:nvPr>
        </p:nvGraphicFramePr>
        <p:xfrm>
          <a:off x="1364153" y="856441"/>
          <a:ext cx="96964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Drawing" r:id="rId3" imgW="9696600" imgH="4543560" progId="Presentations.Drawing.17">
                  <p:embed/>
                </p:oleObj>
              </mc:Choice>
              <mc:Fallback>
                <p:oleObj name="Drawing" r:id="rId3" imgW="969660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153" y="856441"/>
                        <a:ext cx="9696450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2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362480-60E4-B34A-FA0F-39A09EA8C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04553"/>
              </p:ext>
            </p:extLst>
          </p:nvPr>
        </p:nvGraphicFramePr>
        <p:xfrm>
          <a:off x="1259865" y="2371725"/>
          <a:ext cx="105632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rawing" r:id="rId3" imgW="10563120" imgH="2114640" progId="Presentations.Drawing.17">
                  <p:embed/>
                </p:oleObj>
              </mc:Choice>
              <mc:Fallback>
                <p:oleObj name="Drawing" r:id="rId3" imgW="10563120" imgH="21146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865" y="2371725"/>
                        <a:ext cx="105632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708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AEF28D-05A2-F9A5-233A-720C02CBE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93969"/>
              </p:ext>
            </p:extLst>
          </p:nvPr>
        </p:nvGraphicFramePr>
        <p:xfrm>
          <a:off x="1243013" y="100013"/>
          <a:ext cx="9705975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Drawing" r:id="rId3" imgW="9705960" imgH="6657840" progId="Presentations.Drawing.17">
                  <p:embed/>
                </p:oleObj>
              </mc:Choice>
              <mc:Fallback>
                <p:oleObj name="Drawing" r:id="rId3" imgW="9705960" imgH="66578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3013" y="100013"/>
                        <a:ext cx="9705975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347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F9CF0F7-5D59-3EC5-997E-899C89247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51740"/>
              </p:ext>
            </p:extLst>
          </p:nvPr>
        </p:nvGraphicFramePr>
        <p:xfrm>
          <a:off x="1347181" y="504190"/>
          <a:ext cx="996315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Drawing" r:id="rId3" imgW="9963000" imgH="5114880" progId="Presentations.Drawing.17">
                  <p:embed/>
                </p:oleObj>
              </mc:Choice>
              <mc:Fallback>
                <p:oleObj name="Drawing" r:id="rId3" imgW="996300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181" y="504190"/>
                        <a:ext cx="9963150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365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DB2628-BC83-3108-F3CA-A3E1939E5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32689"/>
              </p:ext>
            </p:extLst>
          </p:nvPr>
        </p:nvGraphicFramePr>
        <p:xfrm>
          <a:off x="1100138" y="2798763"/>
          <a:ext cx="99917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Drawing" r:id="rId3" imgW="9991800" imgH="1257480" progId="Presentations.Drawing.17">
                  <p:embed/>
                </p:oleObj>
              </mc:Choice>
              <mc:Fallback>
                <p:oleObj name="Drawing" r:id="rId3" imgW="999180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138" y="2798763"/>
                        <a:ext cx="99917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4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1A5FFC-E3D6-637A-E44B-E634C718C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95773"/>
              </p:ext>
            </p:extLst>
          </p:nvPr>
        </p:nvGraphicFramePr>
        <p:xfrm>
          <a:off x="909638" y="2246313"/>
          <a:ext cx="10372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Drawing" r:id="rId3" imgW="10372680" imgH="2362320" progId="Presentations.Drawing.17">
                  <p:embed/>
                </p:oleObj>
              </mc:Choice>
              <mc:Fallback>
                <p:oleObj name="Drawing" r:id="rId3" imgW="10372680" imgH="23623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638" y="2246313"/>
                        <a:ext cx="10372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175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A320AAF-89ED-9AA0-0291-14C9A5CF1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12552"/>
              </p:ext>
            </p:extLst>
          </p:nvPr>
        </p:nvGraphicFramePr>
        <p:xfrm>
          <a:off x="1023937" y="2023774"/>
          <a:ext cx="101441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Drawing" r:id="rId3" imgW="10144080" imgH="1809720" progId="Presentations.Drawing.17">
                  <p:embed/>
                </p:oleObj>
              </mc:Choice>
              <mc:Fallback>
                <p:oleObj name="Drawing" r:id="rId3" imgW="10144080" imgH="18097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937" y="2023774"/>
                        <a:ext cx="10144125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949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9B221D-98C6-E4EE-DA6E-848B6E392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78831"/>
              </p:ext>
            </p:extLst>
          </p:nvPr>
        </p:nvGraphicFramePr>
        <p:xfrm>
          <a:off x="1138237" y="454314"/>
          <a:ext cx="991552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Drawing" r:id="rId3" imgW="9915480" imgH="5114880" progId="Presentations.Drawing.17">
                  <p:embed/>
                </p:oleObj>
              </mc:Choice>
              <mc:Fallback>
                <p:oleObj name="Drawing" r:id="rId3" imgW="991548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8237" y="454314"/>
                        <a:ext cx="991552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610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E167C8-B7B9-85F6-BFAF-D50FA33C6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18631"/>
              </p:ext>
            </p:extLst>
          </p:nvPr>
        </p:nvGraphicFramePr>
        <p:xfrm>
          <a:off x="1085850" y="2813050"/>
          <a:ext cx="100203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Drawing" r:id="rId3" imgW="10020240" imgH="1228680" progId="Presentations.Drawing.17">
                  <p:embed/>
                </p:oleObj>
              </mc:Choice>
              <mc:Fallback>
                <p:oleObj name="Drawing" r:id="rId3" imgW="10020240" imgH="12286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850" y="2813050"/>
                        <a:ext cx="100203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679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760544-4A24-74F6-7C70-309BDE119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72799"/>
              </p:ext>
            </p:extLst>
          </p:nvPr>
        </p:nvGraphicFramePr>
        <p:xfrm>
          <a:off x="1252538" y="2798763"/>
          <a:ext cx="96869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Drawing" r:id="rId3" imgW="9686880" imgH="1257480" progId="Presentations.Drawing.17">
                  <p:embed/>
                </p:oleObj>
              </mc:Choice>
              <mc:Fallback>
                <p:oleObj name="Drawing" r:id="rId3" imgW="968688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538" y="2798763"/>
                        <a:ext cx="96869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012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31D5B2A-F1A7-1448-D409-898AEA398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47248"/>
              </p:ext>
            </p:extLst>
          </p:nvPr>
        </p:nvGraphicFramePr>
        <p:xfrm>
          <a:off x="552117" y="2032462"/>
          <a:ext cx="10821757" cy="279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Drawing" r:id="rId3" imgW="9115560" imgH="2352600" progId="Presentations.Drawing.17">
                  <p:embed/>
                </p:oleObj>
              </mc:Choice>
              <mc:Fallback>
                <p:oleObj name="Drawing" r:id="rId3" imgW="9115560" imgH="23526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117" y="2032462"/>
                        <a:ext cx="10821757" cy="279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518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FB70F3C-E688-C851-F833-9CAE4CC43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32238"/>
              </p:ext>
            </p:extLst>
          </p:nvPr>
        </p:nvGraphicFramePr>
        <p:xfrm>
          <a:off x="1166812" y="653819"/>
          <a:ext cx="985837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Drawing" r:id="rId3" imgW="9858240" imgH="5114880" progId="Presentations.Drawing.17">
                  <p:embed/>
                </p:oleObj>
              </mc:Choice>
              <mc:Fallback>
                <p:oleObj name="Drawing" r:id="rId3" imgW="985824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2" y="653819"/>
                        <a:ext cx="985837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61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4172E6-434C-CA33-7F15-F63CA293D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40350"/>
              </p:ext>
            </p:extLst>
          </p:nvPr>
        </p:nvGraphicFramePr>
        <p:xfrm>
          <a:off x="1618884" y="2634640"/>
          <a:ext cx="83915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rawing" r:id="rId3" imgW="8391600" imgH="1257480" progId="Presentations.Drawing.17">
                  <p:embed/>
                </p:oleObj>
              </mc:Choice>
              <mc:Fallback>
                <p:oleObj name="Drawing" r:id="rId3" imgW="839160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884" y="2634640"/>
                        <a:ext cx="83915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255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D36D93-38D9-0AA5-1A58-D6633AB03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70849"/>
              </p:ext>
            </p:extLst>
          </p:nvPr>
        </p:nvGraphicFramePr>
        <p:xfrm>
          <a:off x="482138" y="608127"/>
          <a:ext cx="11180682" cy="33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Drawing" r:id="rId3" imgW="9820440" imgH="2905200" progId="Presentations.Drawing.17">
                  <p:embed/>
                </p:oleObj>
              </mc:Choice>
              <mc:Fallback>
                <p:oleObj name="Drawing" r:id="rId3" imgW="9820440" imgH="29052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138" y="608127"/>
                        <a:ext cx="11180682" cy="330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701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59EEC3E-D2CC-4ACE-AE11-F8C031B95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90612"/>
              </p:ext>
            </p:extLst>
          </p:nvPr>
        </p:nvGraphicFramePr>
        <p:xfrm>
          <a:off x="1309688" y="1155700"/>
          <a:ext cx="957262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Drawing" r:id="rId3" imgW="9572760" imgH="4543560" progId="Presentations.Drawing.17">
                  <p:embed/>
                </p:oleObj>
              </mc:Choice>
              <mc:Fallback>
                <p:oleObj name="Drawing" r:id="rId3" imgW="957276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9688" y="1155700"/>
                        <a:ext cx="9572625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265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A9665D-C16C-E461-14B0-130DCF16C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26483"/>
              </p:ext>
            </p:extLst>
          </p:nvPr>
        </p:nvGraphicFramePr>
        <p:xfrm>
          <a:off x="1033462" y="334559"/>
          <a:ext cx="1012507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Drawing" r:id="rId3" imgW="10125000" imgH="4057560" progId="Presentations.Drawing.17">
                  <p:embed/>
                </p:oleObj>
              </mc:Choice>
              <mc:Fallback>
                <p:oleObj name="Drawing" r:id="rId3" imgW="10125000" imgH="4057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2" y="334559"/>
                        <a:ext cx="10125075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410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F81F050-AB48-D98A-9A51-5C5D69F34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13554"/>
              </p:ext>
            </p:extLst>
          </p:nvPr>
        </p:nvGraphicFramePr>
        <p:xfrm>
          <a:off x="1138237" y="354561"/>
          <a:ext cx="991552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Drawing" r:id="rId3" imgW="9915480" imgH="5114880" progId="Presentations.Drawing.17">
                  <p:embed/>
                </p:oleObj>
              </mc:Choice>
              <mc:Fallback>
                <p:oleObj name="Drawing" r:id="rId3" imgW="991548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8237" y="354561"/>
                        <a:ext cx="991552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300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5E388B0-4C31-5177-C3E0-CACFC48B8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43077"/>
              </p:ext>
            </p:extLst>
          </p:nvPr>
        </p:nvGraphicFramePr>
        <p:xfrm>
          <a:off x="800706" y="2800350"/>
          <a:ext cx="101250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Drawing" r:id="rId3" imgW="10125000" imgH="1257480" progId="Presentations.Drawing.17">
                  <p:embed/>
                </p:oleObj>
              </mc:Choice>
              <mc:Fallback>
                <p:oleObj name="Drawing" r:id="rId3" imgW="1012500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706" y="2800350"/>
                        <a:ext cx="1012507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087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F6CAF04-F931-0F33-E1DF-CF8B9ED17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33970"/>
              </p:ext>
            </p:extLst>
          </p:nvPr>
        </p:nvGraphicFramePr>
        <p:xfrm>
          <a:off x="1154517" y="288059"/>
          <a:ext cx="10182225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Drawing" r:id="rId3" imgW="10182240" imgH="5114880" progId="Presentations.Drawing.17">
                  <p:embed/>
                </p:oleObj>
              </mc:Choice>
              <mc:Fallback>
                <p:oleObj name="Drawing" r:id="rId3" imgW="10182240" imgH="5114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517" y="288059"/>
                        <a:ext cx="10182225" cy="511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76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9150DA-050D-2561-D001-613E5D3A0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10516"/>
              </p:ext>
            </p:extLst>
          </p:nvPr>
        </p:nvGraphicFramePr>
        <p:xfrm>
          <a:off x="1071562" y="145733"/>
          <a:ext cx="10048875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Drawing" r:id="rId3" imgW="10049040" imgH="6200640" progId="Presentations.Drawing.17">
                  <p:embed/>
                </p:oleObj>
              </mc:Choice>
              <mc:Fallback>
                <p:oleObj name="Drawing" r:id="rId3" imgW="10049040" imgH="62006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1562" y="145733"/>
                        <a:ext cx="10048875" cy="620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566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FE0C60-104F-97E2-B9E5-EDF7E9E49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178301"/>
              </p:ext>
            </p:extLst>
          </p:nvPr>
        </p:nvGraphicFramePr>
        <p:xfrm>
          <a:off x="879331" y="600046"/>
          <a:ext cx="99345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Drawing" r:id="rId3" imgW="9934560" imgH="4457880" progId="Presentations.Drawing.17">
                  <p:embed/>
                </p:oleObj>
              </mc:Choice>
              <mc:Fallback>
                <p:oleObj name="Drawing" r:id="rId3" imgW="9934560" imgH="4457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331" y="600046"/>
                        <a:ext cx="9934575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279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77FA15-AAB5-70CB-61FD-EFDE921BD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65262"/>
              </p:ext>
            </p:extLst>
          </p:nvPr>
        </p:nvGraphicFramePr>
        <p:xfrm>
          <a:off x="900113" y="2798763"/>
          <a:ext cx="103917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Drawing" r:id="rId3" imgW="10391760" imgH="1257480" progId="Presentations.Drawing.17">
                  <p:embed/>
                </p:oleObj>
              </mc:Choice>
              <mc:Fallback>
                <p:oleObj name="Drawing" r:id="rId3" imgW="1039176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798763"/>
                        <a:ext cx="1039177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6861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1D06E4-23B1-931E-B696-9094952CA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34007"/>
              </p:ext>
            </p:extLst>
          </p:nvPr>
        </p:nvGraphicFramePr>
        <p:xfrm>
          <a:off x="1095375" y="2615883"/>
          <a:ext cx="100012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Drawing" r:id="rId3" imgW="10001160" imgH="1257480" progId="Presentations.Drawing.17">
                  <p:embed/>
                </p:oleObj>
              </mc:Choice>
              <mc:Fallback>
                <p:oleObj name="Drawing" r:id="rId3" imgW="1000116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75" y="2615883"/>
                        <a:ext cx="100012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35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91BB262-AE40-B4EF-3257-AAF633DBD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43140"/>
              </p:ext>
            </p:extLst>
          </p:nvPr>
        </p:nvGraphicFramePr>
        <p:xfrm>
          <a:off x="1519237" y="2621451"/>
          <a:ext cx="91535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rawing" r:id="rId3" imgW="9153360" imgH="2362320" progId="Presentations.Drawing.17">
                  <p:embed/>
                </p:oleObj>
              </mc:Choice>
              <mc:Fallback>
                <p:oleObj name="Drawing" r:id="rId3" imgW="9153360" imgH="23623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237" y="2621451"/>
                        <a:ext cx="91535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944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9BE65EF-AA05-D67D-13A5-FDC97062E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47294"/>
              </p:ext>
            </p:extLst>
          </p:nvPr>
        </p:nvGraphicFramePr>
        <p:xfrm>
          <a:off x="1980767" y="1078029"/>
          <a:ext cx="856297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Drawing" r:id="rId3" imgW="8562960" imgH="4000680" progId="Presentations.Drawing.17">
                  <p:embed/>
                </p:oleObj>
              </mc:Choice>
              <mc:Fallback>
                <p:oleObj name="Drawing" r:id="rId3" imgW="8562960" imgH="40006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0767" y="1078029"/>
                        <a:ext cx="8562975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292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C53F0D5-CC1F-F21A-F88A-DF216B3B8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419445"/>
              </p:ext>
            </p:extLst>
          </p:nvPr>
        </p:nvGraphicFramePr>
        <p:xfrm>
          <a:off x="804862" y="451976"/>
          <a:ext cx="10582275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Drawing" r:id="rId3" imgW="10582200" imgH="5086440" progId="Presentations.Drawing.17">
                  <p:embed/>
                </p:oleObj>
              </mc:Choice>
              <mc:Fallback>
                <p:oleObj name="Drawing" r:id="rId3" imgW="10582200" imgH="50864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862" y="451976"/>
                        <a:ext cx="10582275" cy="508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9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3E641E-E80E-9D97-1068-DBA1C4C61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09640"/>
              </p:ext>
            </p:extLst>
          </p:nvPr>
        </p:nvGraphicFramePr>
        <p:xfrm>
          <a:off x="1110182" y="2632508"/>
          <a:ext cx="95726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Drawing" r:id="rId3" imgW="9572760" imgH="1257480" progId="Presentations.Drawing.17">
                  <p:embed/>
                </p:oleObj>
              </mc:Choice>
              <mc:Fallback>
                <p:oleObj name="Drawing" r:id="rId3" imgW="957276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182" y="2632508"/>
                        <a:ext cx="95726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992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B84052-B85C-A89F-A1E3-2CD8BD915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82811"/>
              </p:ext>
            </p:extLst>
          </p:nvPr>
        </p:nvGraphicFramePr>
        <p:xfrm>
          <a:off x="1300811" y="740064"/>
          <a:ext cx="9590377" cy="451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Drawing" r:id="rId3" imgW="9648720" imgH="4543560" progId="Presentations.Drawing.17">
                  <p:embed/>
                </p:oleObj>
              </mc:Choice>
              <mc:Fallback>
                <p:oleObj name="Drawing" r:id="rId3" imgW="964872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0811" y="740064"/>
                        <a:ext cx="9590377" cy="4515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185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1A8685-DC9A-9264-C55D-C80C230F0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07933"/>
              </p:ext>
            </p:extLst>
          </p:nvPr>
        </p:nvGraphicFramePr>
        <p:xfrm>
          <a:off x="1347788" y="1970088"/>
          <a:ext cx="94964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Drawing" r:id="rId3" imgW="9496440" imgH="2914560" progId="Presentations.Drawing.17">
                  <p:embed/>
                </p:oleObj>
              </mc:Choice>
              <mc:Fallback>
                <p:oleObj name="Drawing" r:id="rId3" imgW="9496440" imgH="2914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788" y="1970088"/>
                        <a:ext cx="9496425" cy="291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210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D41068-8008-3EE5-5360-20BC80C53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14935"/>
              </p:ext>
            </p:extLst>
          </p:nvPr>
        </p:nvGraphicFramePr>
        <p:xfrm>
          <a:off x="1176337" y="1465869"/>
          <a:ext cx="98393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Drawing" r:id="rId3" imgW="9839160" imgH="3457440" progId="Presentations.Drawing.17">
                  <p:embed/>
                </p:oleObj>
              </mc:Choice>
              <mc:Fallback>
                <p:oleObj name="Drawing" r:id="rId3" imgW="9839160" imgH="34574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7" y="1465869"/>
                        <a:ext cx="9839325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346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444F7E-9CB1-E0A9-045D-B6D7C716F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060812"/>
              </p:ext>
            </p:extLst>
          </p:nvPr>
        </p:nvGraphicFramePr>
        <p:xfrm>
          <a:off x="1519238" y="2246313"/>
          <a:ext cx="91535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Drawing" r:id="rId3" imgW="9153360" imgH="2362320" progId="Presentations.Drawing.17">
                  <p:embed/>
                </p:oleObj>
              </mc:Choice>
              <mc:Fallback>
                <p:oleObj name="Drawing" r:id="rId3" imgW="9153360" imgH="23623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238" y="2246313"/>
                        <a:ext cx="91535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0758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00B2036-506C-71AD-89DE-818BB128E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93855"/>
              </p:ext>
            </p:extLst>
          </p:nvPr>
        </p:nvGraphicFramePr>
        <p:xfrm>
          <a:off x="900113" y="333375"/>
          <a:ext cx="10391775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Drawing" r:id="rId3" imgW="10391760" imgH="6191280" progId="Presentations.Drawing.17">
                  <p:embed/>
                </p:oleObj>
              </mc:Choice>
              <mc:Fallback>
                <p:oleObj name="Drawing" r:id="rId3" imgW="10391760" imgH="61912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333375"/>
                        <a:ext cx="10391775" cy="619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243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B02BE8-21D2-03FE-7ED7-2AC574CF6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54488"/>
              </p:ext>
            </p:extLst>
          </p:nvPr>
        </p:nvGraphicFramePr>
        <p:xfrm>
          <a:off x="1376363" y="1155700"/>
          <a:ext cx="943927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Drawing" r:id="rId3" imgW="9439200" imgH="4543560" progId="Presentations.Drawing.17">
                  <p:embed/>
                </p:oleObj>
              </mc:Choice>
              <mc:Fallback>
                <p:oleObj name="Drawing" r:id="rId3" imgW="9439200" imgH="4543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3" y="1155700"/>
                        <a:ext cx="9439275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555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9F0D030-8167-66BC-D225-E6F370713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1722"/>
              </p:ext>
            </p:extLst>
          </p:nvPr>
        </p:nvGraphicFramePr>
        <p:xfrm>
          <a:off x="655062" y="249382"/>
          <a:ext cx="10891278" cy="628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Drawing" r:id="rId3" imgW="13944600" imgH="7620120" progId="Presentations.Drawing.17">
                  <p:embed/>
                </p:oleObj>
              </mc:Choice>
              <mc:Fallback>
                <p:oleObj name="Drawing" r:id="rId3" imgW="13944600" imgH="76201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062" y="249382"/>
                        <a:ext cx="10891278" cy="6284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05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EDFC4D-F25B-C7A4-DA67-7AA9C93E8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49364"/>
              </p:ext>
            </p:extLst>
          </p:nvPr>
        </p:nvGraphicFramePr>
        <p:xfrm>
          <a:off x="1080721" y="3009900"/>
          <a:ext cx="1129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rawing" r:id="rId3" imgW="11296800" imgH="838080" progId="Presentations.Drawing.17">
                  <p:embed/>
                </p:oleObj>
              </mc:Choice>
              <mc:Fallback>
                <p:oleObj name="Drawing" r:id="rId3" imgW="11296800" imgH="8380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721" y="3009900"/>
                        <a:ext cx="112966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507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98797-0EEB-B6A5-6946-851B44690D54}"/>
              </a:ext>
            </a:extLst>
          </p:cNvPr>
          <p:cNvSpPr/>
          <p:nvPr/>
        </p:nvSpPr>
        <p:spPr>
          <a:xfrm>
            <a:off x="-187569" y="-281354"/>
            <a:ext cx="12871938" cy="73386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21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98797-0EEB-B6A5-6946-851B44690D54}"/>
              </a:ext>
            </a:extLst>
          </p:cNvPr>
          <p:cNvSpPr/>
          <p:nvPr/>
        </p:nvSpPr>
        <p:spPr>
          <a:xfrm>
            <a:off x="-187569" y="-281354"/>
            <a:ext cx="12871938" cy="73386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5A28B9-5664-CB3D-FFA5-C1CA18170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94724"/>
              </p:ext>
            </p:extLst>
          </p:nvPr>
        </p:nvGraphicFramePr>
        <p:xfrm>
          <a:off x="1371080" y="2686050"/>
          <a:ext cx="98488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rawing" r:id="rId3" imgW="9848880" imgH="1486080" progId="Presentations.Drawing.17">
                  <p:embed/>
                </p:oleObj>
              </mc:Choice>
              <mc:Fallback>
                <p:oleObj name="Drawing" r:id="rId3" imgW="9848880" imgH="14860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080" y="2686050"/>
                        <a:ext cx="984885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2855E-46A8-FCC1-6BD6-9E24E9E6A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254893"/>
              </p:ext>
            </p:extLst>
          </p:nvPr>
        </p:nvGraphicFramePr>
        <p:xfrm>
          <a:off x="958041" y="923810"/>
          <a:ext cx="96774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rawing" r:id="rId3" imgW="9677520" imgH="3876840" progId="Presentations.Drawing.17">
                  <p:embed/>
                </p:oleObj>
              </mc:Choice>
              <mc:Fallback>
                <p:oleObj name="Drawing" r:id="rId3" imgW="9677520" imgH="38768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041" y="923810"/>
                        <a:ext cx="9677400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37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Macintosh PowerPoint</Application>
  <PresentationFormat>Widescreen</PresentationFormat>
  <Paragraphs>0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Hardin</dc:creator>
  <cp:lastModifiedBy>Steve Hardin</cp:lastModifiedBy>
  <cp:revision>3</cp:revision>
  <dcterms:created xsi:type="dcterms:W3CDTF">2023-08-09T17:46:50Z</dcterms:created>
  <dcterms:modified xsi:type="dcterms:W3CDTF">2024-03-20T19:15:11Z</dcterms:modified>
</cp:coreProperties>
</file>