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7"/>
  </p:notesMasterIdLst>
  <p:handoutMasterIdLst>
    <p:handoutMasterId r:id="rId28"/>
  </p:handoutMasterIdLst>
  <p:sldIdLst>
    <p:sldId id="267" r:id="rId5"/>
    <p:sldId id="352" r:id="rId6"/>
    <p:sldId id="37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9" r:id="rId22"/>
    <p:sldId id="367" r:id="rId23"/>
    <p:sldId id="370" r:id="rId24"/>
    <p:sldId id="368" r:id="rId25"/>
    <p:sldId id="371"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7C79E-1E60-4ED7-9674-DBA1B06CE770}" v="3" dt="2024-04-17T20:03:33.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99" autoAdjust="0"/>
  </p:normalViewPr>
  <p:slideViewPr>
    <p:cSldViewPr>
      <p:cViewPr varScale="1">
        <p:scale>
          <a:sx n="65" d="100"/>
          <a:sy n="65" d="100"/>
        </p:scale>
        <p:origin x="780" y="6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lark" userId="c60ea259d2e9f9db" providerId="LiveId" clId="{6D07C79E-1E60-4ED7-9674-DBA1B06CE770}"/>
    <pc:docChg chg="undo custSel addSld delSld modSld sldOrd">
      <pc:chgData name="Adam Clark" userId="c60ea259d2e9f9db" providerId="LiveId" clId="{6D07C79E-1E60-4ED7-9674-DBA1B06CE770}" dt="2024-04-17T20:40:42.594" v="869" actId="20577"/>
      <pc:docMkLst>
        <pc:docMk/>
      </pc:docMkLst>
      <pc:sldChg chg="del">
        <pc:chgData name="Adam Clark" userId="c60ea259d2e9f9db" providerId="LiveId" clId="{6D07C79E-1E60-4ED7-9674-DBA1B06CE770}" dt="2024-04-17T01:40:30.264" v="0" actId="2696"/>
        <pc:sldMkLst>
          <pc:docMk/>
          <pc:sldMk cId="2865573701" sldId="312"/>
        </pc:sldMkLst>
      </pc:sldChg>
      <pc:sldChg chg="del">
        <pc:chgData name="Adam Clark" userId="c60ea259d2e9f9db" providerId="LiveId" clId="{6D07C79E-1E60-4ED7-9674-DBA1B06CE770}" dt="2024-04-17T01:40:30.264" v="0" actId="2696"/>
        <pc:sldMkLst>
          <pc:docMk/>
          <pc:sldMk cId="1813525963" sldId="313"/>
        </pc:sldMkLst>
      </pc:sldChg>
      <pc:sldChg chg="del">
        <pc:chgData name="Adam Clark" userId="c60ea259d2e9f9db" providerId="LiveId" clId="{6D07C79E-1E60-4ED7-9674-DBA1B06CE770}" dt="2024-04-17T01:40:30.264" v="0" actId="2696"/>
        <pc:sldMkLst>
          <pc:docMk/>
          <pc:sldMk cId="4034192653" sldId="314"/>
        </pc:sldMkLst>
      </pc:sldChg>
      <pc:sldChg chg="del">
        <pc:chgData name="Adam Clark" userId="c60ea259d2e9f9db" providerId="LiveId" clId="{6D07C79E-1E60-4ED7-9674-DBA1B06CE770}" dt="2024-04-17T01:40:30.264" v="0" actId="2696"/>
        <pc:sldMkLst>
          <pc:docMk/>
          <pc:sldMk cId="2650893409" sldId="315"/>
        </pc:sldMkLst>
      </pc:sldChg>
      <pc:sldChg chg="del">
        <pc:chgData name="Adam Clark" userId="c60ea259d2e9f9db" providerId="LiveId" clId="{6D07C79E-1E60-4ED7-9674-DBA1B06CE770}" dt="2024-04-17T01:40:30.264" v="0" actId="2696"/>
        <pc:sldMkLst>
          <pc:docMk/>
          <pc:sldMk cId="3170286552" sldId="316"/>
        </pc:sldMkLst>
      </pc:sldChg>
      <pc:sldChg chg="del">
        <pc:chgData name="Adam Clark" userId="c60ea259d2e9f9db" providerId="LiveId" clId="{6D07C79E-1E60-4ED7-9674-DBA1B06CE770}" dt="2024-04-17T01:40:30.264" v="0" actId="2696"/>
        <pc:sldMkLst>
          <pc:docMk/>
          <pc:sldMk cId="3859139939" sldId="317"/>
        </pc:sldMkLst>
      </pc:sldChg>
      <pc:sldChg chg="del">
        <pc:chgData name="Adam Clark" userId="c60ea259d2e9f9db" providerId="LiveId" clId="{6D07C79E-1E60-4ED7-9674-DBA1B06CE770}" dt="2024-04-17T01:40:30.264" v="0" actId="2696"/>
        <pc:sldMkLst>
          <pc:docMk/>
          <pc:sldMk cId="622671114" sldId="318"/>
        </pc:sldMkLst>
      </pc:sldChg>
      <pc:sldChg chg="del">
        <pc:chgData name="Adam Clark" userId="c60ea259d2e9f9db" providerId="LiveId" clId="{6D07C79E-1E60-4ED7-9674-DBA1B06CE770}" dt="2024-04-17T01:40:30.264" v="0" actId="2696"/>
        <pc:sldMkLst>
          <pc:docMk/>
          <pc:sldMk cId="1471126499" sldId="322"/>
        </pc:sldMkLst>
      </pc:sldChg>
      <pc:sldChg chg="del">
        <pc:chgData name="Adam Clark" userId="c60ea259d2e9f9db" providerId="LiveId" clId="{6D07C79E-1E60-4ED7-9674-DBA1B06CE770}" dt="2024-04-17T01:40:30.264" v="0" actId="2696"/>
        <pc:sldMkLst>
          <pc:docMk/>
          <pc:sldMk cId="2363778" sldId="324"/>
        </pc:sldMkLst>
      </pc:sldChg>
      <pc:sldChg chg="del">
        <pc:chgData name="Adam Clark" userId="c60ea259d2e9f9db" providerId="LiveId" clId="{6D07C79E-1E60-4ED7-9674-DBA1B06CE770}" dt="2024-04-17T01:40:30.264" v="0" actId="2696"/>
        <pc:sldMkLst>
          <pc:docMk/>
          <pc:sldMk cId="2012380101" sldId="325"/>
        </pc:sldMkLst>
      </pc:sldChg>
      <pc:sldChg chg="del">
        <pc:chgData name="Adam Clark" userId="c60ea259d2e9f9db" providerId="LiveId" clId="{6D07C79E-1E60-4ED7-9674-DBA1B06CE770}" dt="2024-04-17T01:40:30.264" v="0" actId="2696"/>
        <pc:sldMkLst>
          <pc:docMk/>
          <pc:sldMk cId="4030204769" sldId="326"/>
        </pc:sldMkLst>
      </pc:sldChg>
      <pc:sldChg chg="del">
        <pc:chgData name="Adam Clark" userId="c60ea259d2e9f9db" providerId="LiveId" clId="{6D07C79E-1E60-4ED7-9674-DBA1B06CE770}" dt="2024-04-17T01:40:30.264" v="0" actId="2696"/>
        <pc:sldMkLst>
          <pc:docMk/>
          <pc:sldMk cId="698864386" sldId="327"/>
        </pc:sldMkLst>
      </pc:sldChg>
      <pc:sldChg chg="del">
        <pc:chgData name="Adam Clark" userId="c60ea259d2e9f9db" providerId="LiveId" clId="{6D07C79E-1E60-4ED7-9674-DBA1B06CE770}" dt="2024-04-17T01:40:30.264" v="0" actId="2696"/>
        <pc:sldMkLst>
          <pc:docMk/>
          <pc:sldMk cId="2245619338" sldId="328"/>
        </pc:sldMkLst>
      </pc:sldChg>
      <pc:sldChg chg="del">
        <pc:chgData name="Adam Clark" userId="c60ea259d2e9f9db" providerId="LiveId" clId="{6D07C79E-1E60-4ED7-9674-DBA1B06CE770}" dt="2024-04-17T01:40:30.264" v="0" actId="2696"/>
        <pc:sldMkLst>
          <pc:docMk/>
          <pc:sldMk cId="849711978" sldId="329"/>
        </pc:sldMkLst>
      </pc:sldChg>
      <pc:sldChg chg="del">
        <pc:chgData name="Adam Clark" userId="c60ea259d2e9f9db" providerId="LiveId" clId="{6D07C79E-1E60-4ED7-9674-DBA1B06CE770}" dt="2024-04-17T01:40:30.264" v="0" actId="2696"/>
        <pc:sldMkLst>
          <pc:docMk/>
          <pc:sldMk cId="2170714230" sldId="330"/>
        </pc:sldMkLst>
      </pc:sldChg>
      <pc:sldChg chg="del">
        <pc:chgData name="Adam Clark" userId="c60ea259d2e9f9db" providerId="LiveId" clId="{6D07C79E-1E60-4ED7-9674-DBA1B06CE770}" dt="2024-04-17T01:40:30.264" v="0" actId="2696"/>
        <pc:sldMkLst>
          <pc:docMk/>
          <pc:sldMk cId="4282583065" sldId="331"/>
        </pc:sldMkLst>
      </pc:sldChg>
      <pc:sldChg chg="del">
        <pc:chgData name="Adam Clark" userId="c60ea259d2e9f9db" providerId="LiveId" clId="{6D07C79E-1E60-4ED7-9674-DBA1B06CE770}" dt="2024-04-17T01:40:30.264" v="0" actId="2696"/>
        <pc:sldMkLst>
          <pc:docMk/>
          <pc:sldMk cId="3591297395" sldId="332"/>
        </pc:sldMkLst>
      </pc:sldChg>
      <pc:sldChg chg="del">
        <pc:chgData name="Adam Clark" userId="c60ea259d2e9f9db" providerId="LiveId" clId="{6D07C79E-1E60-4ED7-9674-DBA1B06CE770}" dt="2024-04-17T01:40:30.264" v="0" actId="2696"/>
        <pc:sldMkLst>
          <pc:docMk/>
          <pc:sldMk cId="2984349705" sldId="333"/>
        </pc:sldMkLst>
      </pc:sldChg>
      <pc:sldChg chg="del">
        <pc:chgData name="Adam Clark" userId="c60ea259d2e9f9db" providerId="LiveId" clId="{6D07C79E-1E60-4ED7-9674-DBA1B06CE770}" dt="2024-04-17T01:40:30.264" v="0" actId="2696"/>
        <pc:sldMkLst>
          <pc:docMk/>
          <pc:sldMk cId="2094297600" sldId="334"/>
        </pc:sldMkLst>
      </pc:sldChg>
      <pc:sldChg chg="del">
        <pc:chgData name="Adam Clark" userId="c60ea259d2e9f9db" providerId="LiveId" clId="{6D07C79E-1E60-4ED7-9674-DBA1B06CE770}" dt="2024-04-17T01:40:30.264" v="0" actId="2696"/>
        <pc:sldMkLst>
          <pc:docMk/>
          <pc:sldMk cId="2724425439" sldId="335"/>
        </pc:sldMkLst>
      </pc:sldChg>
      <pc:sldChg chg="del">
        <pc:chgData name="Adam Clark" userId="c60ea259d2e9f9db" providerId="LiveId" clId="{6D07C79E-1E60-4ED7-9674-DBA1B06CE770}" dt="2024-04-17T01:40:30.264" v="0" actId="2696"/>
        <pc:sldMkLst>
          <pc:docMk/>
          <pc:sldMk cId="3830941935" sldId="336"/>
        </pc:sldMkLst>
      </pc:sldChg>
      <pc:sldChg chg="del">
        <pc:chgData name="Adam Clark" userId="c60ea259d2e9f9db" providerId="LiveId" clId="{6D07C79E-1E60-4ED7-9674-DBA1B06CE770}" dt="2024-04-17T01:40:30.264" v="0" actId="2696"/>
        <pc:sldMkLst>
          <pc:docMk/>
          <pc:sldMk cId="2266976955" sldId="337"/>
        </pc:sldMkLst>
      </pc:sldChg>
      <pc:sldChg chg="del">
        <pc:chgData name="Adam Clark" userId="c60ea259d2e9f9db" providerId="LiveId" clId="{6D07C79E-1E60-4ED7-9674-DBA1B06CE770}" dt="2024-04-17T01:40:30.264" v="0" actId="2696"/>
        <pc:sldMkLst>
          <pc:docMk/>
          <pc:sldMk cId="3616670711" sldId="338"/>
        </pc:sldMkLst>
      </pc:sldChg>
      <pc:sldChg chg="del">
        <pc:chgData name="Adam Clark" userId="c60ea259d2e9f9db" providerId="LiveId" clId="{6D07C79E-1E60-4ED7-9674-DBA1B06CE770}" dt="2024-04-17T01:40:30.264" v="0" actId="2696"/>
        <pc:sldMkLst>
          <pc:docMk/>
          <pc:sldMk cId="2159673966" sldId="339"/>
        </pc:sldMkLst>
      </pc:sldChg>
      <pc:sldChg chg="del">
        <pc:chgData name="Adam Clark" userId="c60ea259d2e9f9db" providerId="LiveId" clId="{6D07C79E-1E60-4ED7-9674-DBA1B06CE770}" dt="2024-04-17T01:40:30.264" v="0" actId="2696"/>
        <pc:sldMkLst>
          <pc:docMk/>
          <pc:sldMk cId="2739581197" sldId="349"/>
        </pc:sldMkLst>
      </pc:sldChg>
      <pc:sldChg chg="del">
        <pc:chgData name="Adam Clark" userId="c60ea259d2e9f9db" providerId="LiveId" clId="{6D07C79E-1E60-4ED7-9674-DBA1B06CE770}" dt="2024-04-17T01:40:30.264" v="0" actId="2696"/>
        <pc:sldMkLst>
          <pc:docMk/>
          <pc:sldMk cId="732616983" sldId="350"/>
        </pc:sldMkLst>
      </pc:sldChg>
      <pc:sldChg chg="del">
        <pc:chgData name="Adam Clark" userId="c60ea259d2e9f9db" providerId="LiveId" clId="{6D07C79E-1E60-4ED7-9674-DBA1B06CE770}" dt="2024-04-17T01:40:30.264" v="0" actId="2696"/>
        <pc:sldMkLst>
          <pc:docMk/>
          <pc:sldMk cId="386780784" sldId="351"/>
        </pc:sldMkLst>
      </pc:sldChg>
      <pc:sldChg chg="addSp delSp modSp new mod modClrScheme chgLayout">
        <pc:chgData name="Adam Clark" userId="c60ea259d2e9f9db" providerId="LiveId" clId="{6D07C79E-1E60-4ED7-9674-DBA1B06CE770}" dt="2024-04-17T20:04:05.361" v="800" actId="14100"/>
        <pc:sldMkLst>
          <pc:docMk/>
          <pc:sldMk cId="1342436542" sldId="353"/>
        </pc:sldMkLst>
        <pc:spChg chg="mod ord">
          <ac:chgData name="Adam Clark" userId="c60ea259d2e9f9db" providerId="LiveId" clId="{6D07C79E-1E60-4ED7-9674-DBA1B06CE770}" dt="2024-04-17T20:03:24.283" v="791" actId="700"/>
          <ac:spMkLst>
            <pc:docMk/>
            <pc:sldMk cId="1342436542" sldId="353"/>
            <ac:spMk id="2" creationId="{AE7EB477-D781-4790-4D5C-1052850004DE}"/>
          </ac:spMkLst>
        </pc:spChg>
        <pc:spChg chg="add del mod ord">
          <ac:chgData name="Adam Clark" userId="c60ea259d2e9f9db" providerId="LiveId" clId="{6D07C79E-1E60-4ED7-9674-DBA1B06CE770}" dt="2024-04-17T20:03:24.283" v="791" actId="700"/>
          <ac:spMkLst>
            <pc:docMk/>
            <pc:sldMk cId="1342436542" sldId="353"/>
            <ac:spMk id="3" creationId="{5A80A5DD-DAF7-EED2-BB85-861BF3287332}"/>
          </ac:spMkLst>
        </pc:spChg>
        <pc:spChg chg="add del">
          <ac:chgData name="Adam Clark" userId="c60ea259d2e9f9db" providerId="LiveId" clId="{6D07C79E-1E60-4ED7-9674-DBA1B06CE770}" dt="2024-04-17T20:03:24.283" v="791" actId="700"/>
          <ac:spMkLst>
            <pc:docMk/>
            <pc:sldMk cId="1342436542" sldId="353"/>
            <ac:spMk id="4" creationId="{67C2B549-A7AC-94E9-73EE-61C308006D38}"/>
          </ac:spMkLst>
        </pc:spChg>
        <pc:spChg chg="add del mod ord">
          <ac:chgData name="Adam Clark" userId="c60ea259d2e9f9db" providerId="LiveId" clId="{6D07C79E-1E60-4ED7-9674-DBA1B06CE770}" dt="2024-04-17T19:53:21.374" v="746" actId="700"/>
          <ac:spMkLst>
            <pc:docMk/>
            <pc:sldMk cId="1342436542" sldId="353"/>
            <ac:spMk id="5" creationId="{C52E621B-E91D-96CB-0C9B-AC82FB1E7A8E}"/>
          </ac:spMkLst>
        </pc:spChg>
        <pc:spChg chg="add del mod ord">
          <ac:chgData name="Adam Clark" userId="c60ea259d2e9f9db" providerId="LiveId" clId="{6D07C79E-1E60-4ED7-9674-DBA1B06CE770}" dt="2024-04-17T20:03:33.344" v="792"/>
          <ac:spMkLst>
            <pc:docMk/>
            <pc:sldMk cId="1342436542" sldId="353"/>
            <ac:spMk id="6" creationId="{BA52C896-A766-9507-7F0E-704C8326423D}"/>
          </ac:spMkLst>
        </pc:spChg>
        <pc:picChg chg="add mod">
          <ac:chgData name="Adam Clark" userId="c60ea259d2e9f9db" providerId="LiveId" clId="{6D07C79E-1E60-4ED7-9674-DBA1B06CE770}" dt="2024-04-17T20:04:05.361" v="800" actId="14100"/>
          <ac:picMkLst>
            <pc:docMk/>
            <pc:sldMk cId="1342436542" sldId="353"/>
            <ac:picMk id="8" creationId="{CE11477C-1F7C-CAC3-DFED-9B82B170BEE3}"/>
          </ac:picMkLst>
        </pc:picChg>
      </pc:sldChg>
      <pc:sldChg chg="del">
        <pc:chgData name="Adam Clark" userId="c60ea259d2e9f9db" providerId="LiveId" clId="{6D07C79E-1E60-4ED7-9674-DBA1B06CE770}" dt="2024-04-17T01:40:30.264" v="0" actId="2696"/>
        <pc:sldMkLst>
          <pc:docMk/>
          <pc:sldMk cId="1745542549" sldId="353"/>
        </pc:sldMkLst>
      </pc:sldChg>
      <pc:sldChg chg="del">
        <pc:chgData name="Adam Clark" userId="c60ea259d2e9f9db" providerId="LiveId" clId="{6D07C79E-1E60-4ED7-9674-DBA1B06CE770}" dt="2024-04-17T01:40:30.264" v="0" actId="2696"/>
        <pc:sldMkLst>
          <pc:docMk/>
          <pc:sldMk cId="2624451451" sldId="354"/>
        </pc:sldMkLst>
      </pc:sldChg>
      <pc:sldChg chg="modSp add mod">
        <pc:chgData name="Adam Clark" userId="c60ea259d2e9f9db" providerId="LiveId" clId="{6D07C79E-1E60-4ED7-9674-DBA1B06CE770}" dt="2024-04-17T01:44:52.602" v="191" actId="20577"/>
        <pc:sldMkLst>
          <pc:docMk/>
          <pc:sldMk cId="4000506695" sldId="354"/>
        </pc:sldMkLst>
        <pc:spChg chg="mod">
          <ac:chgData name="Adam Clark" userId="c60ea259d2e9f9db" providerId="LiveId" clId="{6D07C79E-1E60-4ED7-9674-DBA1B06CE770}" dt="2024-04-17T01:43:36.359" v="156" actId="20577"/>
          <ac:spMkLst>
            <pc:docMk/>
            <pc:sldMk cId="4000506695" sldId="354"/>
            <ac:spMk id="3" creationId="{5A80A5DD-DAF7-EED2-BB85-861BF3287332}"/>
          </ac:spMkLst>
        </pc:spChg>
        <pc:spChg chg="mod">
          <ac:chgData name="Adam Clark" userId="c60ea259d2e9f9db" providerId="LiveId" clId="{6D07C79E-1E60-4ED7-9674-DBA1B06CE770}" dt="2024-04-17T01:44:52.602" v="191" actId="20577"/>
          <ac:spMkLst>
            <pc:docMk/>
            <pc:sldMk cId="4000506695" sldId="354"/>
            <ac:spMk id="4" creationId="{67C2B549-A7AC-94E9-73EE-61C308006D38}"/>
          </ac:spMkLst>
        </pc:spChg>
      </pc:sldChg>
      <pc:sldChg chg="modSp add mod">
        <pc:chgData name="Adam Clark" userId="c60ea259d2e9f9db" providerId="LiveId" clId="{6D07C79E-1E60-4ED7-9674-DBA1B06CE770}" dt="2024-04-17T20:33:53.827" v="807" actId="313"/>
        <pc:sldMkLst>
          <pc:docMk/>
          <pc:sldMk cId="2669002849" sldId="355"/>
        </pc:sldMkLst>
        <pc:spChg chg="mod">
          <ac:chgData name="Adam Clark" userId="c60ea259d2e9f9db" providerId="LiveId" clId="{6D07C79E-1E60-4ED7-9674-DBA1B06CE770}" dt="2024-04-17T01:45:03.022" v="192" actId="20577"/>
          <ac:spMkLst>
            <pc:docMk/>
            <pc:sldMk cId="2669002849" sldId="355"/>
            <ac:spMk id="3" creationId="{5A80A5DD-DAF7-EED2-BB85-861BF3287332}"/>
          </ac:spMkLst>
        </pc:spChg>
        <pc:spChg chg="mod">
          <ac:chgData name="Adam Clark" userId="c60ea259d2e9f9db" providerId="LiveId" clId="{6D07C79E-1E60-4ED7-9674-DBA1B06CE770}" dt="2024-04-17T20:33:53.827" v="807" actId="313"/>
          <ac:spMkLst>
            <pc:docMk/>
            <pc:sldMk cId="2669002849" sldId="355"/>
            <ac:spMk id="4" creationId="{67C2B549-A7AC-94E9-73EE-61C308006D38}"/>
          </ac:spMkLst>
        </pc:spChg>
      </pc:sldChg>
      <pc:sldChg chg="modSp add mod">
        <pc:chgData name="Adam Clark" userId="c60ea259d2e9f9db" providerId="LiveId" clId="{6D07C79E-1E60-4ED7-9674-DBA1B06CE770}" dt="2024-04-17T01:49:29.507" v="207" actId="20577"/>
        <pc:sldMkLst>
          <pc:docMk/>
          <pc:sldMk cId="3207767701" sldId="356"/>
        </pc:sldMkLst>
        <pc:spChg chg="mod">
          <ac:chgData name="Adam Clark" userId="c60ea259d2e9f9db" providerId="LiveId" clId="{6D07C79E-1E60-4ED7-9674-DBA1B06CE770}" dt="2024-04-17T01:46:17.765" v="197" actId="20577"/>
          <ac:spMkLst>
            <pc:docMk/>
            <pc:sldMk cId="3207767701" sldId="356"/>
            <ac:spMk id="3" creationId="{5A80A5DD-DAF7-EED2-BB85-861BF3287332}"/>
          </ac:spMkLst>
        </pc:spChg>
        <pc:spChg chg="mod">
          <ac:chgData name="Adam Clark" userId="c60ea259d2e9f9db" providerId="LiveId" clId="{6D07C79E-1E60-4ED7-9674-DBA1B06CE770}" dt="2024-04-17T01:49:29.507" v="207" actId="20577"/>
          <ac:spMkLst>
            <pc:docMk/>
            <pc:sldMk cId="3207767701" sldId="356"/>
            <ac:spMk id="4" creationId="{67C2B549-A7AC-94E9-73EE-61C308006D38}"/>
          </ac:spMkLst>
        </pc:spChg>
      </pc:sldChg>
      <pc:sldChg chg="modSp add mod replId">
        <pc:chgData name="Adam Clark" userId="c60ea259d2e9f9db" providerId="LiveId" clId="{6D07C79E-1E60-4ED7-9674-DBA1B06CE770}" dt="2024-04-17T01:52:27.953" v="227" actId="20577"/>
        <pc:sldMkLst>
          <pc:docMk/>
          <pc:sldMk cId="3489588596" sldId="357"/>
        </pc:sldMkLst>
        <pc:spChg chg="mod">
          <ac:chgData name="Adam Clark" userId="c60ea259d2e9f9db" providerId="LiveId" clId="{6D07C79E-1E60-4ED7-9674-DBA1B06CE770}" dt="2024-04-17T01:50:30.623" v="208" actId="20577"/>
          <ac:spMkLst>
            <pc:docMk/>
            <pc:sldMk cId="3489588596" sldId="357"/>
            <ac:spMk id="3" creationId="{5A80A5DD-DAF7-EED2-BB85-861BF3287332}"/>
          </ac:spMkLst>
        </pc:spChg>
        <pc:spChg chg="mod">
          <ac:chgData name="Adam Clark" userId="c60ea259d2e9f9db" providerId="LiveId" clId="{6D07C79E-1E60-4ED7-9674-DBA1B06CE770}" dt="2024-04-17T01:52:27.953" v="227" actId="20577"/>
          <ac:spMkLst>
            <pc:docMk/>
            <pc:sldMk cId="3489588596" sldId="357"/>
            <ac:spMk id="4" creationId="{67C2B549-A7AC-94E9-73EE-61C308006D38}"/>
          </ac:spMkLst>
        </pc:spChg>
      </pc:sldChg>
      <pc:sldChg chg="modSp add mod replId">
        <pc:chgData name="Adam Clark" userId="c60ea259d2e9f9db" providerId="LiveId" clId="{6D07C79E-1E60-4ED7-9674-DBA1B06CE770}" dt="2024-04-17T20:37:48.589" v="819" actId="20577"/>
        <pc:sldMkLst>
          <pc:docMk/>
          <pc:sldMk cId="1333366769" sldId="358"/>
        </pc:sldMkLst>
        <pc:spChg chg="mod">
          <ac:chgData name="Adam Clark" userId="c60ea259d2e9f9db" providerId="LiveId" clId="{6D07C79E-1E60-4ED7-9674-DBA1B06CE770}" dt="2024-04-17T02:02:13.987" v="328" actId="20577"/>
          <ac:spMkLst>
            <pc:docMk/>
            <pc:sldMk cId="1333366769" sldId="358"/>
            <ac:spMk id="3" creationId="{5A80A5DD-DAF7-EED2-BB85-861BF3287332}"/>
          </ac:spMkLst>
        </pc:spChg>
        <pc:spChg chg="mod">
          <ac:chgData name="Adam Clark" userId="c60ea259d2e9f9db" providerId="LiveId" clId="{6D07C79E-1E60-4ED7-9674-DBA1B06CE770}" dt="2024-04-17T20:37:48.589" v="819" actId="20577"/>
          <ac:spMkLst>
            <pc:docMk/>
            <pc:sldMk cId="1333366769" sldId="358"/>
            <ac:spMk id="4" creationId="{67C2B549-A7AC-94E9-73EE-61C308006D38}"/>
          </ac:spMkLst>
        </pc:spChg>
      </pc:sldChg>
      <pc:sldChg chg="modSp add mod">
        <pc:chgData name="Adam Clark" userId="c60ea259d2e9f9db" providerId="LiveId" clId="{6D07C79E-1E60-4ED7-9674-DBA1B06CE770}" dt="2024-04-17T02:03:56.804" v="356" actId="20577"/>
        <pc:sldMkLst>
          <pc:docMk/>
          <pc:sldMk cId="576448796" sldId="359"/>
        </pc:sldMkLst>
        <pc:spChg chg="mod">
          <ac:chgData name="Adam Clark" userId="c60ea259d2e9f9db" providerId="LiveId" clId="{6D07C79E-1E60-4ED7-9674-DBA1B06CE770}" dt="2024-04-17T02:02:53.284" v="331" actId="20577"/>
          <ac:spMkLst>
            <pc:docMk/>
            <pc:sldMk cId="576448796" sldId="359"/>
            <ac:spMk id="3" creationId="{5A80A5DD-DAF7-EED2-BB85-861BF3287332}"/>
          </ac:spMkLst>
        </pc:spChg>
        <pc:spChg chg="mod">
          <ac:chgData name="Adam Clark" userId="c60ea259d2e9f9db" providerId="LiveId" clId="{6D07C79E-1E60-4ED7-9674-DBA1B06CE770}" dt="2024-04-17T02:03:56.804" v="356" actId="20577"/>
          <ac:spMkLst>
            <pc:docMk/>
            <pc:sldMk cId="576448796" sldId="359"/>
            <ac:spMk id="4" creationId="{67C2B549-A7AC-94E9-73EE-61C308006D38}"/>
          </ac:spMkLst>
        </pc:spChg>
      </pc:sldChg>
      <pc:sldChg chg="modSp add mod replId">
        <pc:chgData name="Adam Clark" userId="c60ea259d2e9f9db" providerId="LiveId" clId="{6D07C79E-1E60-4ED7-9674-DBA1B06CE770}" dt="2024-04-17T20:40:42.594" v="869" actId="20577"/>
        <pc:sldMkLst>
          <pc:docMk/>
          <pc:sldMk cId="2877288950" sldId="360"/>
        </pc:sldMkLst>
        <pc:spChg chg="mod">
          <ac:chgData name="Adam Clark" userId="c60ea259d2e9f9db" providerId="LiveId" clId="{6D07C79E-1E60-4ED7-9674-DBA1B06CE770}" dt="2024-04-17T02:03:00.470" v="332"/>
          <ac:spMkLst>
            <pc:docMk/>
            <pc:sldMk cId="2877288950" sldId="360"/>
            <ac:spMk id="3" creationId="{5A80A5DD-DAF7-EED2-BB85-861BF3287332}"/>
          </ac:spMkLst>
        </pc:spChg>
        <pc:spChg chg="mod">
          <ac:chgData name="Adam Clark" userId="c60ea259d2e9f9db" providerId="LiveId" clId="{6D07C79E-1E60-4ED7-9674-DBA1B06CE770}" dt="2024-04-17T20:40:42.594" v="869" actId="20577"/>
          <ac:spMkLst>
            <pc:docMk/>
            <pc:sldMk cId="2877288950" sldId="360"/>
            <ac:spMk id="4" creationId="{67C2B549-A7AC-94E9-73EE-61C308006D38}"/>
          </ac:spMkLst>
        </pc:spChg>
      </pc:sldChg>
      <pc:sldChg chg="delSp modSp add mod modClrScheme chgLayout">
        <pc:chgData name="Adam Clark" userId="c60ea259d2e9f9db" providerId="LiveId" clId="{6D07C79E-1E60-4ED7-9674-DBA1B06CE770}" dt="2024-04-17T02:15:56.229" v="583"/>
        <pc:sldMkLst>
          <pc:docMk/>
          <pc:sldMk cId="2794225426" sldId="361"/>
        </pc:sldMkLst>
        <pc:spChg chg="mod ord">
          <ac:chgData name="Adam Clark" userId="c60ea259d2e9f9db" providerId="LiveId" clId="{6D07C79E-1E60-4ED7-9674-DBA1B06CE770}" dt="2024-04-17T02:13:46.431" v="574" actId="700"/>
          <ac:spMkLst>
            <pc:docMk/>
            <pc:sldMk cId="2794225426" sldId="361"/>
            <ac:spMk id="2" creationId="{AE7EB477-D781-4790-4D5C-1052850004DE}"/>
          </ac:spMkLst>
        </pc:spChg>
        <pc:spChg chg="mod ord">
          <ac:chgData name="Adam Clark" userId="c60ea259d2e9f9db" providerId="LiveId" clId="{6D07C79E-1E60-4ED7-9674-DBA1B06CE770}" dt="2024-04-17T02:15:56.229" v="583"/>
          <ac:spMkLst>
            <pc:docMk/>
            <pc:sldMk cId="2794225426" sldId="361"/>
            <ac:spMk id="3" creationId="{5A80A5DD-DAF7-EED2-BB85-861BF3287332}"/>
          </ac:spMkLst>
        </pc:spChg>
        <pc:spChg chg="del mod">
          <ac:chgData name="Adam Clark" userId="c60ea259d2e9f9db" providerId="LiveId" clId="{6D07C79E-1E60-4ED7-9674-DBA1B06CE770}" dt="2024-04-17T02:13:46.431" v="574" actId="700"/>
          <ac:spMkLst>
            <pc:docMk/>
            <pc:sldMk cId="2794225426" sldId="361"/>
            <ac:spMk id="4" creationId="{67C2B549-A7AC-94E9-73EE-61C308006D38}"/>
          </ac:spMkLst>
        </pc:spChg>
      </pc:sldChg>
      <pc:sldChg chg="modSp add mod">
        <pc:chgData name="Adam Clark" userId="c60ea259d2e9f9db" providerId="LiveId" clId="{6D07C79E-1E60-4ED7-9674-DBA1B06CE770}" dt="2024-04-17T02:16:41.172" v="594" actId="20577"/>
        <pc:sldMkLst>
          <pc:docMk/>
          <pc:sldMk cId="132975960" sldId="362"/>
        </pc:sldMkLst>
        <pc:spChg chg="mod">
          <ac:chgData name="Adam Clark" userId="c60ea259d2e9f9db" providerId="LiveId" clId="{6D07C79E-1E60-4ED7-9674-DBA1B06CE770}" dt="2024-04-17T02:16:41.172" v="594" actId="20577"/>
          <ac:spMkLst>
            <pc:docMk/>
            <pc:sldMk cId="132975960" sldId="362"/>
            <ac:spMk id="3" creationId="{5A80A5DD-DAF7-EED2-BB85-861BF3287332}"/>
          </ac:spMkLst>
        </pc:spChg>
      </pc:sldChg>
      <pc:sldChg chg="delSp modSp add del mod modClrScheme chgLayout">
        <pc:chgData name="Adam Clark" userId="c60ea259d2e9f9db" providerId="LiveId" clId="{6D07C79E-1E60-4ED7-9674-DBA1B06CE770}" dt="2024-04-17T02:15:01.023" v="576" actId="2696"/>
        <pc:sldMkLst>
          <pc:docMk/>
          <pc:sldMk cId="913195183" sldId="362"/>
        </pc:sldMkLst>
        <pc:spChg chg="mod ord">
          <ac:chgData name="Adam Clark" userId="c60ea259d2e9f9db" providerId="LiveId" clId="{6D07C79E-1E60-4ED7-9674-DBA1B06CE770}" dt="2024-04-17T02:13:53.228" v="575" actId="700"/>
          <ac:spMkLst>
            <pc:docMk/>
            <pc:sldMk cId="913195183" sldId="362"/>
            <ac:spMk id="2" creationId="{AE7EB477-D781-4790-4D5C-1052850004DE}"/>
          </ac:spMkLst>
        </pc:spChg>
        <pc:spChg chg="mod ord">
          <ac:chgData name="Adam Clark" userId="c60ea259d2e9f9db" providerId="LiveId" clId="{6D07C79E-1E60-4ED7-9674-DBA1B06CE770}" dt="2024-04-17T02:13:53.228" v="575" actId="700"/>
          <ac:spMkLst>
            <pc:docMk/>
            <pc:sldMk cId="913195183" sldId="362"/>
            <ac:spMk id="3" creationId="{5A80A5DD-DAF7-EED2-BB85-861BF3287332}"/>
          </ac:spMkLst>
        </pc:spChg>
        <pc:spChg chg="del">
          <ac:chgData name="Adam Clark" userId="c60ea259d2e9f9db" providerId="LiveId" clId="{6D07C79E-1E60-4ED7-9674-DBA1B06CE770}" dt="2024-04-17T02:13:53.228" v="575" actId="700"/>
          <ac:spMkLst>
            <pc:docMk/>
            <pc:sldMk cId="913195183" sldId="362"/>
            <ac:spMk id="4" creationId="{67C2B549-A7AC-94E9-73EE-61C308006D38}"/>
          </ac:spMkLst>
        </pc:spChg>
      </pc:sldChg>
      <pc:sldChg chg="modSp add del mod">
        <pc:chgData name="Adam Clark" userId="c60ea259d2e9f9db" providerId="LiveId" clId="{6D07C79E-1E60-4ED7-9674-DBA1B06CE770}" dt="2024-04-17T02:18:05.383" v="607" actId="2696"/>
        <pc:sldMkLst>
          <pc:docMk/>
          <pc:sldMk cId="1610122223" sldId="363"/>
        </pc:sldMkLst>
        <pc:spChg chg="mod">
          <ac:chgData name="Adam Clark" userId="c60ea259d2e9f9db" providerId="LiveId" clId="{6D07C79E-1E60-4ED7-9674-DBA1B06CE770}" dt="2024-04-17T02:17:38.421" v="605"/>
          <ac:spMkLst>
            <pc:docMk/>
            <pc:sldMk cId="1610122223" sldId="363"/>
            <ac:spMk id="3" creationId="{5A80A5DD-DAF7-EED2-BB85-861BF3287332}"/>
          </ac:spMkLst>
        </pc:spChg>
      </pc:sldChg>
      <pc:sldChg chg="addSp modSp add mod modClrScheme chgLayout">
        <pc:chgData name="Adam Clark" userId="c60ea259d2e9f9db" providerId="LiveId" clId="{6D07C79E-1E60-4ED7-9674-DBA1B06CE770}" dt="2024-04-17T02:19:58.883" v="635" actId="20577"/>
        <pc:sldMkLst>
          <pc:docMk/>
          <pc:sldMk cId="3186875840" sldId="364"/>
        </pc:sldMkLst>
        <pc:spChg chg="mod ord">
          <ac:chgData name="Adam Clark" userId="c60ea259d2e9f9db" providerId="LiveId" clId="{6D07C79E-1E60-4ED7-9674-DBA1B06CE770}" dt="2024-04-17T02:18:40.595" v="617" actId="700"/>
          <ac:spMkLst>
            <pc:docMk/>
            <pc:sldMk cId="3186875840" sldId="364"/>
            <ac:spMk id="2" creationId="{AE7EB477-D781-4790-4D5C-1052850004DE}"/>
          </ac:spMkLst>
        </pc:spChg>
        <pc:spChg chg="mod ord">
          <ac:chgData name="Adam Clark" userId="c60ea259d2e9f9db" providerId="LiveId" clId="{6D07C79E-1E60-4ED7-9674-DBA1B06CE770}" dt="2024-04-17T02:19:58.883" v="635" actId="20577"/>
          <ac:spMkLst>
            <pc:docMk/>
            <pc:sldMk cId="3186875840" sldId="364"/>
            <ac:spMk id="3" creationId="{5A80A5DD-DAF7-EED2-BB85-861BF3287332}"/>
          </ac:spMkLst>
        </pc:spChg>
        <pc:spChg chg="add mod ord">
          <ac:chgData name="Adam Clark" userId="c60ea259d2e9f9db" providerId="LiveId" clId="{6D07C79E-1E60-4ED7-9674-DBA1B06CE770}" dt="2024-04-17T02:19:02.697" v="620" actId="20577"/>
          <ac:spMkLst>
            <pc:docMk/>
            <pc:sldMk cId="3186875840" sldId="364"/>
            <ac:spMk id="4" creationId="{BA570E4B-581C-D11F-AE8C-A60F6255C899}"/>
          </ac:spMkLst>
        </pc:spChg>
      </pc:sldChg>
      <pc:sldChg chg="modSp add mod ord">
        <pc:chgData name="Adam Clark" userId="c60ea259d2e9f9db" providerId="LiveId" clId="{6D07C79E-1E60-4ED7-9674-DBA1B06CE770}" dt="2024-04-17T02:27:31.056" v="668"/>
        <pc:sldMkLst>
          <pc:docMk/>
          <pc:sldMk cId="190143682" sldId="365"/>
        </pc:sldMkLst>
        <pc:spChg chg="mod">
          <ac:chgData name="Adam Clark" userId="c60ea259d2e9f9db" providerId="LiveId" clId="{6D07C79E-1E60-4ED7-9674-DBA1B06CE770}" dt="2024-04-17T02:27:31.056" v="668"/>
          <ac:spMkLst>
            <pc:docMk/>
            <pc:sldMk cId="190143682" sldId="365"/>
            <ac:spMk id="3" creationId="{5A80A5DD-DAF7-EED2-BB85-861BF3287332}"/>
          </ac:spMkLst>
        </pc:spChg>
      </pc:sldChg>
      <pc:sldChg chg="modSp add mod">
        <pc:chgData name="Adam Clark" userId="c60ea259d2e9f9db" providerId="LiveId" clId="{6D07C79E-1E60-4ED7-9674-DBA1B06CE770}" dt="2024-04-17T02:28:38.465" v="681"/>
        <pc:sldMkLst>
          <pc:docMk/>
          <pc:sldMk cId="2934233597" sldId="366"/>
        </pc:sldMkLst>
        <pc:spChg chg="mod">
          <ac:chgData name="Adam Clark" userId="c60ea259d2e9f9db" providerId="LiveId" clId="{6D07C79E-1E60-4ED7-9674-DBA1B06CE770}" dt="2024-04-17T02:28:38.465" v="681"/>
          <ac:spMkLst>
            <pc:docMk/>
            <pc:sldMk cId="2934233597" sldId="366"/>
            <ac:spMk id="3" creationId="{5A80A5DD-DAF7-EED2-BB85-861BF3287332}"/>
          </ac:spMkLst>
        </pc:spChg>
      </pc:sldChg>
      <pc:sldChg chg="modSp add del mod">
        <pc:chgData name="Adam Clark" userId="c60ea259d2e9f9db" providerId="LiveId" clId="{6D07C79E-1E60-4ED7-9674-DBA1B06CE770}" dt="2024-04-17T02:27:11.900" v="666" actId="2696"/>
        <pc:sldMkLst>
          <pc:docMk/>
          <pc:sldMk cId="3261763672" sldId="366"/>
        </pc:sldMkLst>
        <pc:spChg chg="mod">
          <ac:chgData name="Adam Clark" userId="c60ea259d2e9f9db" providerId="LiveId" clId="{6D07C79E-1E60-4ED7-9674-DBA1B06CE770}" dt="2024-04-17T02:27:07.857" v="665" actId="20577"/>
          <ac:spMkLst>
            <pc:docMk/>
            <pc:sldMk cId="3261763672" sldId="366"/>
            <ac:spMk id="3" creationId="{5A80A5DD-DAF7-EED2-BB85-861BF3287332}"/>
          </ac:spMkLst>
        </pc:spChg>
      </pc:sldChg>
      <pc:sldChg chg="modSp add mod">
        <pc:chgData name="Adam Clark" userId="c60ea259d2e9f9db" providerId="LiveId" clId="{6D07C79E-1E60-4ED7-9674-DBA1B06CE770}" dt="2024-04-17T02:30:38.536" v="702" actId="20577"/>
        <pc:sldMkLst>
          <pc:docMk/>
          <pc:sldMk cId="1576036876" sldId="367"/>
        </pc:sldMkLst>
        <pc:spChg chg="mod">
          <ac:chgData name="Adam Clark" userId="c60ea259d2e9f9db" providerId="LiveId" clId="{6D07C79E-1E60-4ED7-9674-DBA1B06CE770}" dt="2024-04-17T02:30:38.536" v="702" actId="20577"/>
          <ac:spMkLst>
            <pc:docMk/>
            <pc:sldMk cId="1576036876" sldId="367"/>
            <ac:spMk id="3" creationId="{5A80A5DD-DAF7-EED2-BB85-861BF3287332}"/>
          </ac:spMkLst>
        </pc:spChg>
      </pc:sldChg>
      <pc:sldChg chg="modSp add mod">
        <pc:chgData name="Adam Clark" userId="c60ea259d2e9f9db" providerId="LiveId" clId="{6D07C79E-1E60-4ED7-9674-DBA1B06CE770}" dt="2024-04-17T02:31:48.337" v="721"/>
        <pc:sldMkLst>
          <pc:docMk/>
          <pc:sldMk cId="1421660227" sldId="368"/>
        </pc:sldMkLst>
        <pc:spChg chg="mod">
          <ac:chgData name="Adam Clark" userId="c60ea259d2e9f9db" providerId="LiveId" clId="{6D07C79E-1E60-4ED7-9674-DBA1B06CE770}" dt="2024-04-17T02:31:48.337" v="721"/>
          <ac:spMkLst>
            <pc:docMk/>
            <pc:sldMk cId="1421660227" sldId="368"/>
            <ac:spMk id="3" creationId="{5A80A5DD-DAF7-EED2-BB85-861BF3287332}"/>
          </ac:spMkLst>
        </pc:spChg>
      </pc:sldChg>
      <pc:sldChg chg="modSp add mod ord">
        <pc:chgData name="Adam Clark" userId="c60ea259d2e9f9db" providerId="LiveId" clId="{6D07C79E-1E60-4ED7-9674-DBA1B06CE770}" dt="2024-04-17T02:33:06.891" v="743" actId="20577"/>
        <pc:sldMkLst>
          <pc:docMk/>
          <pc:sldMk cId="2176168413" sldId="369"/>
        </pc:sldMkLst>
        <pc:spChg chg="mod">
          <ac:chgData name="Adam Clark" userId="c60ea259d2e9f9db" providerId="LiveId" clId="{6D07C79E-1E60-4ED7-9674-DBA1B06CE770}" dt="2024-04-17T02:33:06.891" v="743" actId="20577"/>
          <ac:spMkLst>
            <pc:docMk/>
            <pc:sldMk cId="2176168413" sldId="369"/>
            <ac:spMk id="3" creationId="{5A80A5DD-DAF7-EED2-BB85-861BF3287332}"/>
          </ac:spMkLst>
        </pc:spChg>
      </pc:sldChg>
      <pc:sldChg chg="modSp add mod ord">
        <pc:chgData name="Adam Clark" userId="c60ea259d2e9f9db" providerId="LiveId" clId="{6D07C79E-1E60-4ED7-9674-DBA1B06CE770}" dt="2024-04-17T02:33:00.152" v="741" actId="20577"/>
        <pc:sldMkLst>
          <pc:docMk/>
          <pc:sldMk cId="3215231739" sldId="370"/>
        </pc:sldMkLst>
        <pc:spChg chg="mod">
          <ac:chgData name="Adam Clark" userId="c60ea259d2e9f9db" providerId="LiveId" clId="{6D07C79E-1E60-4ED7-9674-DBA1B06CE770}" dt="2024-04-17T02:33:00.152" v="741" actId="20577"/>
          <ac:spMkLst>
            <pc:docMk/>
            <pc:sldMk cId="3215231739" sldId="370"/>
            <ac:spMk id="3" creationId="{5A80A5DD-DAF7-EED2-BB85-861BF3287332}"/>
          </ac:spMkLst>
        </pc:spChg>
      </pc:sldChg>
      <pc:sldChg chg="modSp add mod ord">
        <pc:chgData name="Adam Clark" userId="c60ea259d2e9f9db" providerId="LiveId" clId="{6D07C79E-1E60-4ED7-9674-DBA1B06CE770}" dt="2024-04-17T02:32:49.781" v="739" actId="20577"/>
        <pc:sldMkLst>
          <pc:docMk/>
          <pc:sldMk cId="323707532" sldId="371"/>
        </pc:sldMkLst>
        <pc:spChg chg="mod">
          <ac:chgData name="Adam Clark" userId="c60ea259d2e9f9db" providerId="LiveId" clId="{6D07C79E-1E60-4ED7-9674-DBA1B06CE770}" dt="2024-04-17T02:32:49.781" v="739" actId="20577"/>
          <ac:spMkLst>
            <pc:docMk/>
            <pc:sldMk cId="323707532" sldId="371"/>
            <ac:spMk id="3" creationId="{5A80A5DD-DAF7-EED2-BB85-861BF3287332}"/>
          </ac:spMkLst>
        </pc:spChg>
      </pc:sldChg>
      <pc:sldChg chg="addSp delSp modSp new mod modClrScheme chgLayout">
        <pc:chgData name="Adam Clark" userId="c60ea259d2e9f9db" providerId="LiveId" clId="{6D07C79E-1E60-4ED7-9674-DBA1B06CE770}" dt="2024-04-17T20:03:09.198" v="790"/>
        <pc:sldMkLst>
          <pc:docMk/>
          <pc:sldMk cId="1279606785" sldId="372"/>
        </pc:sldMkLst>
        <pc:spChg chg="del mod ord">
          <ac:chgData name="Adam Clark" userId="c60ea259d2e9f9db" providerId="LiveId" clId="{6D07C79E-1E60-4ED7-9674-DBA1B06CE770}" dt="2024-04-17T19:53:37.808" v="747" actId="700"/>
          <ac:spMkLst>
            <pc:docMk/>
            <pc:sldMk cId="1279606785" sldId="372"/>
            <ac:spMk id="2" creationId="{CCEE1B0C-29A9-1253-A166-556046DA7DD9}"/>
          </ac:spMkLst>
        </pc:spChg>
        <pc:spChg chg="del mod ord">
          <ac:chgData name="Adam Clark" userId="c60ea259d2e9f9db" providerId="LiveId" clId="{6D07C79E-1E60-4ED7-9674-DBA1B06CE770}" dt="2024-04-17T19:53:37.808" v="747" actId="700"/>
          <ac:spMkLst>
            <pc:docMk/>
            <pc:sldMk cId="1279606785" sldId="372"/>
            <ac:spMk id="3" creationId="{996A8CC4-CED7-BD0A-EDF7-FF4379D27094}"/>
          </ac:spMkLst>
        </pc:spChg>
        <pc:spChg chg="del">
          <ac:chgData name="Adam Clark" userId="c60ea259d2e9f9db" providerId="LiveId" clId="{6D07C79E-1E60-4ED7-9674-DBA1B06CE770}" dt="2024-04-17T19:53:37.808" v="747" actId="700"/>
          <ac:spMkLst>
            <pc:docMk/>
            <pc:sldMk cId="1279606785" sldId="372"/>
            <ac:spMk id="4" creationId="{030A8DB1-0D8C-9746-0682-6AEEF5A4BE32}"/>
          </ac:spMkLst>
        </pc:spChg>
        <pc:spChg chg="add mod ord">
          <ac:chgData name="Adam Clark" userId="c60ea259d2e9f9db" providerId="LiveId" clId="{6D07C79E-1E60-4ED7-9674-DBA1B06CE770}" dt="2024-04-17T19:54:01.021" v="785" actId="20577"/>
          <ac:spMkLst>
            <pc:docMk/>
            <pc:sldMk cId="1279606785" sldId="372"/>
            <ac:spMk id="5" creationId="{E0915050-1D0D-8CAE-F876-E9F5D32EB131}"/>
          </ac:spMkLst>
        </pc:spChg>
        <pc:spChg chg="add del mod ord">
          <ac:chgData name="Adam Clark" userId="c60ea259d2e9f9db" providerId="LiveId" clId="{6D07C79E-1E60-4ED7-9674-DBA1B06CE770}" dt="2024-04-17T20:03:09.198" v="790"/>
          <ac:spMkLst>
            <pc:docMk/>
            <pc:sldMk cId="1279606785" sldId="372"/>
            <ac:spMk id="6" creationId="{008416D7-B088-6D8B-998D-57D1AD1728DD}"/>
          </ac:spMkLst>
        </pc:spChg>
        <pc:picChg chg="add mod">
          <ac:chgData name="Adam Clark" userId="c60ea259d2e9f9db" providerId="LiveId" clId="{6D07C79E-1E60-4ED7-9674-DBA1B06CE770}" dt="2024-04-17T20:03:09.198" v="790"/>
          <ac:picMkLst>
            <pc:docMk/>
            <pc:sldMk cId="1279606785" sldId="372"/>
            <ac:picMk id="8" creationId="{946ECF93-DE37-7E3B-2FB1-0D3ABF9ADA1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4/17/2024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4/17/2024</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4/17/2024</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4/17/2024</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4/17/2024</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4/17/2024</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Letters to Corinth</a:t>
            </a:r>
          </a:p>
        </p:txBody>
      </p:sp>
      <p:sp>
        <p:nvSpPr>
          <p:cNvPr id="3" name="Subtitle 2"/>
          <p:cNvSpPr>
            <a:spLocks noGrp="1"/>
          </p:cNvSpPr>
          <p:nvPr>
            <p:ph type="subTitle" idx="1"/>
          </p:nvPr>
        </p:nvSpPr>
        <p:spPr/>
        <p:txBody>
          <a:bodyPr/>
          <a:lstStyle/>
          <a:p>
            <a:r>
              <a:rPr lang="en-US" dirty="0"/>
              <a:t>Lessons for us all </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Servant leadership involves respecting those around you and placing their best interests ahead of yourself.</a:t>
            </a:r>
          </a:p>
        </p:txBody>
      </p:sp>
    </p:spTree>
    <p:extLst>
      <p:ext uri="{BB962C8B-B14F-4D97-AF65-F5344CB8AC3E}">
        <p14:creationId xmlns:p14="http://schemas.microsoft.com/office/powerpoint/2010/main" val="57644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a:p>
            <a:r>
              <a:rPr lang="en-US" dirty="0"/>
              <a:t>Visionary</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An effective Christian leader must be a follower of God’s Word and must carry out The Lord’s command to spread The Word. Every possible </a:t>
            </a:r>
            <a:r>
              <a:rPr lang="en-US"/>
              <a:t>teaching situation </a:t>
            </a:r>
            <a:r>
              <a:rPr lang="en-US" dirty="0"/>
              <a:t>must have a vision, to serve God and to serve the community the Christians are in.</a:t>
            </a:r>
          </a:p>
        </p:txBody>
      </p:sp>
    </p:spTree>
    <p:extLst>
      <p:ext uri="{BB962C8B-B14F-4D97-AF65-F5344CB8AC3E}">
        <p14:creationId xmlns:p14="http://schemas.microsoft.com/office/powerpoint/2010/main" val="28772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10:1-6</a:t>
            </a:r>
          </a:p>
          <a:p>
            <a:pPr marL="0" indent="0">
              <a:buNone/>
            </a:pPr>
            <a:r>
              <a:rPr lang="en-US" dirty="0"/>
              <a:t>What did Paul mean that he was humble when present and bold when absent?</a:t>
            </a:r>
          </a:p>
          <a:p>
            <a:pPr marL="0" indent="0">
              <a:buNone/>
            </a:pPr>
            <a:r>
              <a:rPr lang="en-US" dirty="0"/>
              <a:t>What response was Paul hoping for among the Corinthians? </a:t>
            </a:r>
          </a:p>
          <a:p>
            <a:pPr marL="0" indent="0">
              <a:buNone/>
            </a:pPr>
            <a:r>
              <a:rPr lang="en-US" dirty="0"/>
              <a:t>Why might he need to show boldness to the Corinthians the next time he saw them?</a:t>
            </a:r>
          </a:p>
          <a:p>
            <a:pPr marL="0" indent="0">
              <a:buNone/>
            </a:pPr>
            <a:r>
              <a:rPr lang="en-US" dirty="0"/>
              <a:t>What does Paul claim to destroy and for who? </a:t>
            </a:r>
          </a:p>
          <a:p>
            <a:pPr marL="0" indent="0">
              <a:buNone/>
            </a:pPr>
            <a:endParaRPr lang="en-US" dirty="0"/>
          </a:p>
        </p:txBody>
      </p:sp>
    </p:spTree>
    <p:extLst>
      <p:ext uri="{BB962C8B-B14F-4D97-AF65-F5344CB8AC3E}">
        <p14:creationId xmlns:p14="http://schemas.microsoft.com/office/powerpoint/2010/main" val="27942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10:7-11</a:t>
            </a:r>
          </a:p>
          <a:p>
            <a:pPr marL="0" indent="0">
              <a:buNone/>
            </a:pPr>
            <a:r>
              <a:rPr lang="en-US" dirty="0"/>
              <a:t>How does meekness and humility go together with strength?</a:t>
            </a:r>
          </a:p>
        </p:txBody>
      </p:sp>
    </p:spTree>
    <p:extLst>
      <p:ext uri="{BB962C8B-B14F-4D97-AF65-F5344CB8AC3E}">
        <p14:creationId xmlns:p14="http://schemas.microsoft.com/office/powerpoint/2010/main" val="1329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10:12-18</a:t>
            </a:r>
          </a:p>
          <a:p>
            <a:pPr marL="0" indent="0">
              <a:buNone/>
            </a:pPr>
            <a:r>
              <a:rPr lang="en-US" dirty="0"/>
              <a:t>What leadership qualities of Paul are evident from vs 13-18?</a:t>
            </a:r>
          </a:p>
        </p:txBody>
      </p:sp>
    </p:spTree>
    <p:extLst>
      <p:ext uri="{BB962C8B-B14F-4D97-AF65-F5344CB8AC3E}">
        <p14:creationId xmlns:p14="http://schemas.microsoft.com/office/powerpoint/2010/main" val="16101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pPr marL="0" indent="0">
              <a:buNone/>
            </a:pPr>
            <a:r>
              <a:rPr lang="en-US" dirty="0"/>
              <a:t>2 Corinthians 10 Recap</a:t>
            </a:r>
          </a:p>
          <a:p>
            <a:pPr marL="0" indent="0">
              <a:buNone/>
            </a:pPr>
            <a:r>
              <a:rPr lang="en-US" dirty="0"/>
              <a:t>How does Paul fit the Leadership qualities? Examples?</a:t>
            </a:r>
          </a:p>
          <a:p>
            <a:pPr marL="0" indent="0">
              <a:buNone/>
            </a:pPr>
            <a:endParaRPr lang="en-US" dirty="0"/>
          </a:p>
        </p:txBody>
      </p:sp>
      <p:sp>
        <p:nvSpPr>
          <p:cNvPr id="4" name="Content Placeholder 3">
            <a:extLst>
              <a:ext uri="{FF2B5EF4-FFF2-40B4-BE49-F238E27FC236}">
                <a16:creationId xmlns:a16="http://schemas.microsoft.com/office/drawing/2014/main" id="{BA570E4B-581C-D11F-AE8C-A60F6255C899}"/>
              </a:ext>
            </a:extLst>
          </p:cNvPr>
          <p:cNvSpPr>
            <a:spLocks noGrp="1"/>
          </p:cNvSpPr>
          <p:nvPr>
            <p:ph sz="half" idx="2"/>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a:p>
            <a:r>
              <a:rPr lang="en-US" dirty="0"/>
              <a:t>Visionary</a:t>
            </a:r>
          </a:p>
        </p:txBody>
      </p:sp>
    </p:spTree>
    <p:extLst>
      <p:ext uri="{BB962C8B-B14F-4D97-AF65-F5344CB8AC3E}">
        <p14:creationId xmlns:p14="http://schemas.microsoft.com/office/powerpoint/2010/main" val="3186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11:1-15</a:t>
            </a:r>
          </a:p>
          <a:p>
            <a:pPr marL="0" indent="0">
              <a:buNone/>
            </a:pPr>
            <a:r>
              <a:rPr lang="en-US" dirty="0"/>
              <a:t>How does Paul view his relationship to the church at Corinth?</a:t>
            </a:r>
          </a:p>
          <a:p>
            <a:pPr marL="0" indent="0">
              <a:buNone/>
            </a:pPr>
            <a:r>
              <a:rPr lang="en-US" dirty="0"/>
              <a:t>What can we suppose about the Super-Apostles from verses 7-15?</a:t>
            </a:r>
          </a:p>
        </p:txBody>
      </p:sp>
    </p:spTree>
    <p:extLst>
      <p:ext uri="{BB962C8B-B14F-4D97-AF65-F5344CB8AC3E}">
        <p14:creationId xmlns:p14="http://schemas.microsoft.com/office/powerpoint/2010/main" val="1901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11:16-33</a:t>
            </a:r>
          </a:p>
          <a:p>
            <a:pPr marL="0" indent="0">
              <a:buNone/>
            </a:pPr>
            <a:r>
              <a:rPr lang="en-US" dirty="0"/>
              <a:t>Explain Paul’s attitude toward boasting from verses 17-21.</a:t>
            </a:r>
          </a:p>
          <a:p>
            <a:pPr marL="0" indent="0">
              <a:buNone/>
            </a:pPr>
            <a:r>
              <a:rPr lang="en-US" dirty="0"/>
              <a:t>What Leadership quality do we see in verse 23-28? </a:t>
            </a:r>
          </a:p>
        </p:txBody>
      </p:sp>
    </p:spTree>
    <p:extLst>
      <p:ext uri="{BB962C8B-B14F-4D97-AF65-F5344CB8AC3E}">
        <p14:creationId xmlns:p14="http://schemas.microsoft.com/office/powerpoint/2010/main" val="293423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pPr marL="0" indent="0">
              <a:buNone/>
            </a:pPr>
            <a:r>
              <a:rPr lang="en-US" dirty="0"/>
              <a:t>2 Corinthians 11 Recap</a:t>
            </a:r>
          </a:p>
          <a:p>
            <a:pPr marL="0" indent="0">
              <a:buNone/>
            </a:pPr>
            <a:r>
              <a:rPr lang="en-US" dirty="0"/>
              <a:t>How does Paul fit the Leadership qualities? Examples?</a:t>
            </a:r>
          </a:p>
          <a:p>
            <a:pPr marL="0" indent="0">
              <a:buNone/>
            </a:pPr>
            <a:endParaRPr lang="en-US" dirty="0"/>
          </a:p>
        </p:txBody>
      </p:sp>
      <p:sp>
        <p:nvSpPr>
          <p:cNvPr id="4" name="Content Placeholder 3">
            <a:extLst>
              <a:ext uri="{FF2B5EF4-FFF2-40B4-BE49-F238E27FC236}">
                <a16:creationId xmlns:a16="http://schemas.microsoft.com/office/drawing/2014/main" id="{BA570E4B-581C-D11F-AE8C-A60F6255C899}"/>
              </a:ext>
            </a:extLst>
          </p:cNvPr>
          <p:cNvSpPr>
            <a:spLocks noGrp="1"/>
          </p:cNvSpPr>
          <p:nvPr>
            <p:ph sz="half" idx="2"/>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a:p>
            <a:r>
              <a:rPr lang="en-US" dirty="0"/>
              <a:t>Visionary</a:t>
            </a:r>
          </a:p>
        </p:txBody>
      </p:sp>
    </p:spTree>
    <p:extLst>
      <p:ext uri="{BB962C8B-B14F-4D97-AF65-F5344CB8AC3E}">
        <p14:creationId xmlns:p14="http://schemas.microsoft.com/office/powerpoint/2010/main" val="21761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12:11-18</a:t>
            </a:r>
          </a:p>
          <a:p>
            <a:pPr marL="0" indent="0">
              <a:buNone/>
            </a:pPr>
            <a:r>
              <a:rPr lang="en-US" dirty="0"/>
              <a:t>What relationship does Paul does recall to their minds, between the church at Corinth and himself?</a:t>
            </a:r>
          </a:p>
          <a:p>
            <a:pPr marL="0" indent="0">
              <a:buNone/>
            </a:pPr>
            <a:r>
              <a:rPr lang="en-US" dirty="0"/>
              <a:t>How would you describe Paul and these messengers’ actions while being among the Corinthians (12:14-19)? </a:t>
            </a:r>
          </a:p>
          <a:p>
            <a:pPr marL="0" indent="0">
              <a:buNone/>
            </a:pPr>
            <a:r>
              <a:rPr lang="en-US" dirty="0"/>
              <a:t>What does he assure them his motives have been (12:19)?</a:t>
            </a:r>
          </a:p>
        </p:txBody>
      </p:sp>
    </p:spTree>
    <p:extLst>
      <p:ext uri="{BB962C8B-B14F-4D97-AF65-F5344CB8AC3E}">
        <p14:creationId xmlns:p14="http://schemas.microsoft.com/office/powerpoint/2010/main" val="15760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D4F1E-E61F-47A4-9B07-E98594014A35}"/>
              </a:ext>
            </a:extLst>
          </p:cNvPr>
          <p:cNvSpPr>
            <a:spLocks noGrp="1"/>
          </p:cNvSpPr>
          <p:nvPr>
            <p:ph type="title"/>
          </p:nvPr>
        </p:nvSpPr>
        <p:spPr/>
        <p:txBody>
          <a:bodyPr vert="horz" lIns="91440" tIns="45720" rIns="91440" bIns="45720" rtlCol="0" anchor="b">
            <a:normAutofit/>
          </a:bodyPr>
          <a:lstStyle/>
          <a:p>
            <a:r>
              <a:rPr lang="en-US" dirty="0"/>
              <a:t>Lesson Schedule for the Corinthian Letters</a:t>
            </a:r>
          </a:p>
        </p:txBody>
      </p:sp>
      <p:sp>
        <p:nvSpPr>
          <p:cNvPr id="3" name="Content Placeholder 2">
            <a:extLst>
              <a:ext uri="{FF2B5EF4-FFF2-40B4-BE49-F238E27FC236}">
                <a16:creationId xmlns:a16="http://schemas.microsoft.com/office/drawing/2014/main" id="{4A1061F4-C751-3A35-6483-3B5E37DC8801}"/>
              </a:ext>
            </a:extLst>
          </p:cNvPr>
          <p:cNvSpPr>
            <a:spLocks noGrp="1"/>
          </p:cNvSpPr>
          <p:nvPr>
            <p:ph sz="half" idx="2"/>
          </p:nvPr>
        </p:nvSpPr>
        <p:spPr>
          <a:xfrm>
            <a:off x="6195986" y="1803400"/>
            <a:ext cx="4773956" cy="4622800"/>
          </a:xfrm>
        </p:spPr>
        <p:txBody>
          <a:bodyPr>
            <a:normAutofit lnSpcReduction="10000"/>
          </a:bodyPr>
          <a:lstStyle/>
          <a:p>
            <a:pPr marL="0" indent="0">
              <a:buNone/>
            </a:pPr>
            <a:r>
              <a:rPr lang="en-US" dirty="0"/>
              <a:t>Lesson 5</a:t>
            </a:r>
            <a:br>
              <a:rPr lang="en-US" dirty="0"/>
            </a:br>
            <a:r>
              <a:rPr lang="en-US" dirty="0"/>
              <a:t>Humility in Worship</a:t>
            </a:r>
            <a:br>
              <a:rPr lang="en-US" dirty="0"/>
            </a:br>
            <a:r>
              <a:rPr lang="en-US" dirty="0"/>
              <a:t>(1 Cor. 11)</a:t>
            </a:r>
          </a:p>
          <a:p>
            <a:pPr marL="0" indent="0">
              <a:buNone/>
            </a:pPr>
            <a:r>
              <a:rPr lang="en-US" dirty="0"/>
              <a:t>Lesson 6 </a:t>
            </a:r>
            <a:br>
              <a:rPr lang="en-US" dirty="0"/>
            </a:br>
            <a:r>
              <a:rPr lang="en-US" dirty="0"/>
              <a:t>Spiritual Gits and Spiritual People</a:t>
            </a:r>
            <a:br>
              <a:rPr lang="en-US" dirty="0"/>
            </a:br>
            <a:r>
              <a:rPr lang="en-US" dirty="0"/>
              <a:t>(1 Cor. 12-14, 16, 2 Cor. 8-9)</a:t>
            </a:r>
          </a:p>
          <a:p>
            <a:pPr marL="0" indent="0">
              <a:buNone/>
            </a:pPr>
            <a:r>
              <a:rPr lang="en-US" dirty="0"/>
              <a:t>Lesson 7</a:t>
            </a:r>
            <a:br>
              <a:rPr lang="en-US" dirty="0"/>
            </a:br>
            <a:r>
              <a:rPr lang="en-US" dirty="0"/>
              <a:t>Resurrection of Believers</a:t>
            </a:r>
            <a:br>
              <a:rPr lang="en-US" dirty="0"/>
            </a:br>
            <a:r>
              <a:rPr lang="en-US" dirty="0"/>
              <a:t>(1 Cor. 15)</a:t>
            </a:r>
          </a:p>
          <a:p>
            <a:pPr marL="0" indent="0">
              <a:buNone/>
            </a:pPr>
            <a:r>
              <a:rPr lang="en-US" dirty="0"/>
              <a:t>Lesson 8</a:t>
            </a:r>
            <a:br>
              <a:rPr lang="en-US" dirty="0"/>
            </a:br>
            <a:r>
              <a:rPr lang="en-US" dirty="0"/>
              <a:t>Paul’s view of the Ministry</a:t>
            </a:r>
            <a:br>
              <a:rPr lang="en-US" dirty="0"/>
            </a:br>
            <a:r>
              <a:rPr lang="en-US" dirty="0"/>
              <a:t>(2 Cor. 3-6)</a:t>
            </a:r>
          </a:p>
        </p:txBody>
      </p:sp>
      <p:sp>
        <p:nvSpPr>
          <p:cNvPr id="8" name="Content Placeholder 7">
            <a:extLst>
              <a:ext uri="{FF2B5EF4-FFF2-40B4-BE49-F238E27FC236}">
                <a16:creationId xmlns:a16="http://schemas.microsoft.com/office/drawing/2014/main" id="{BA933410-3C81-1133-C417-44686519F775}"/>
              </a:ext>
            </a:extLst>
          </p:cNvPr>
          <p:cNvSpPr>
            <a:spLocks noGrp="1"/>
          </p:cNvSpPr>
          <p:nvPr>
            <p:ph sz="half" idx="1"/>
          </p:nvPr>
        </p:nvSpPr>
        <p:spPr>
          <a:xfrm>
            <a:off x="1218883" y="1803400"/>
            <a:ext cx="4773956" cy="4622800"/>
          </a:xfrm>
        </p:spPr>
        <p:txBody>
          <a:bodyPr>
            <a:normAutofit lnSpcReduction="10000"/>
          </a:bodyPr>
          <a:lstStyle/>
          <a:p>
            <a:pPr marL="0" indent="0">
              <a:buNone/>
            </a:pPr>
            <a:r>
              <a:rPr lang="en-US" dirty="0"/>
              <a:t>Lesson 1 </a:t>
            </a:r>
            <a:br>
              <a:rPr lang="en-US" dirty="0"/>
            </a:br>
            <a:r>
              <a:rPr lang="en-US" dirty="0"/>
              <a:t>Why should Corinthians listen to Paul?</a:t>
            </a:r>
            <a:br>
              <a:rPr lang="en-US" dirty="0"/>
            </a:br>
            <a:r>
              <a:rPr lang="en-US" dirty="0"/>
              <a:t>(2 Cor. 10-13:10)</a:t>
            </a:r>
          </a:p>
          <a:p>
            <a:pPr marL="0" indent="0">
              <a:buNone/>
            </a:pPr>
            <a:r>
              <a:rPr lang="en-US" dirty="0"/>
              <a:t>Lesson 2 </a:t>
            </a:r>
            <a:br>
              <a:rPr lang="en-US" dirty="0"/>
            </a:br>
            <a:r>
              <a:rPr lang="en-US" dirty="0"/>
              <a:t>Division in the Church</a:t>
            </a:r>
            <a:br>
              <a:rPr lang="en-US" dirty="0"/>
            </a:br>
            <a:r>
              <a:rPr lang="en-US" dirty="0"/>
              <a:t>(1 Cor. 1-4)</a:t>
            </a:r>
          </a:p>
          <a:p>
            <a:pPr marL="0" indent="0">
              <a:buNone/>
            </a:pPr>
            <a:r>
              <a:rPr lang="en-US" dirty="0"/>
              <a:t>Lesson 3</a:t>
            </a:r>
            <a:br>
              <a:rPr lang="en-US" dirty="0"/>
            </a:br>
            <a:r>
              <a:rPr lang="en-US" dirty="0"/>
              <a:t>Lack of Discipline</a:t>
            </a:r>
            <a:br>
              <a:rPr lang="en-US" dirty="0"/>
            </a:br>
            <a:r>
              <a:rPr lang="en-US" dirty="0"/>
              <a:t>(1 Cor 5-7)</a:t>
            </a:r>
          </a:p>
          <a:p>
            <a:pPr marL="0" indent="0">
              <a:buNone/>
            </a:pPr>
            <a:r>
              <a:rPr lang="en-US" dirty="0"/>
              <a:t>Lesson 4 </a:t>
            </a:r>
            <a:br>
              <a:rPr lang="en-US" dirty="0"/>
            </a:br>
            <a:r>
              <a:rPr lang="en-US" dirty="0"/>
              <a:t>Conduct and Idolatry</a:t>
            </a:r>
            <a:br>
              <a:rPr lang="en-US" dirty="0"/>
            </a:br>
            <a:r>
              <a:rPr lang="en-US" dirty="0"/>
              <a:t>(1 Cor 8-10)</a:t>
            </a:r>
          </a:p>
          <a:p>
            <a:pPr marL="0" indent="0">
              <a:buNone/>
            </a:pPr>
            <a:endParaRPr lang="en-US" dirty="0"/>
          </a:p>
        </p:txBody>
      </p:sp>
    </p:spTree>
    <p:extLst>
      <p:ext uri="{BB962C8B-B14F-4D97-AF65-F5344CB8AC3E}">
        <p14:creationId xmlns:p14="http://schemas.microsoft.com/office/powerpoint/2010/main" val="16247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pPr marL="0" indent="0">
              <a:buNone/>
            </a:pPr>
            <a:r>
              <a:rPr lang="en-US" dirty="0"/>
              <a:t>2 Corinthians 12 Recap</a:t>
            </a:r>
          </a:p>
          <a:p>
            <a:pPr marL="0" indent="0">
              <a:buNone/>
            </a:pPr>
            <a:r>
              <a:rPr lang="en-US" dirty="0"/>
              <a:t>How does Paul fit the Leadership qualities? Examples?</a:t>
            </a:r>
          </a:p>
          <a:p>
            <a:pPr marL="0" indent="0">
              <a:buNone/>
            </a:pPr>
            <a:endParaRPr lang="en-US" dirty="0"/>
          </a:p>
        </p:txBody>
      </p:sp>
      <p:sp>
        <p:nvSpPr>
          <p:cNvPr id="4" name="Content Placeholder 3">
            <a:extLst>
              <a:ext uri="{FF2B5EF4-FFF2-40B4-BE49-F238E27FC236}">
                <a16:creationId xmlns:a16="http://schemas.microsoft.com/office/drawing/2014/main" id="{BA570E4B-581C-D11F-AE8C-A60F6255C899}"/>
              </a:ext>
            </a:extLst>
          </p:cNvPr>
          <p:cNvSpPr>
            <a:spLocks noGrp="1"/>
          </p:cNvSpPr>
          <p:nvPr>
            <p:ph sz="half" idx="2"/>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a:p>
            <a:r>
              <a:rPr lang="en-US" dirty="0"/>
              <a:t>Visionary</a:t>
            </a:r>
          </a:p>
        </p:txBody>
      </p:sp>
    </p:spTree>
    <p:extLst>
      <p:ext uri="{BB962C8B-B14F-4D97-AF65-F5344CB8AC3E}">
        <p14:creationId xmlns:p14="http://schemas.microsoft.com/office/powerpoint/2010/main" val="32152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idx="1"/>
          </p:nvPr>
        </p:nvSpPr>
        <p:spPr/>
        <p:txBody>
          <a:bodyPr/>
          <a:lstStyle/>
          <a:p>
            <a:pPr marL="0" indent="0">
              <a:buNone/>
            </a:pPr>
            <a:r>
              <a:rPr lang="en-US" dirty="0"/>
              <a:t>2 Corinthians 13:1-10</a:t>
            </a:r>
          </a:p>
          <a:p>
            <a:pPr marL="0" indent="0">
              <a:buNone/>
            </a:pPr>
            <a:r>
              <a:rPr lang="en-US" dirty="0"/>
              <a:t>What is Paul’s final concern?</a:t>
            </a:r>
          </a:p>
        </p:txBody>
      </p:sp>
    </p:spTree>
    <p:extLst>
      <p:ext uri="{BB962C8B-B14F-4D97-AF65-F5344CB8AC3E}">
        <p14:creationId xmlns:p14="http://schemas.microsoft.com/office/powerpoint/2010/main" val="142166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Why should Corinthians listen to Paul?</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pPr marL="0" indent="0">
              <a:buNone/>
            </a:pPr>
            <a:r>
              <a:rPr lang="en-US" dirty="0"/>
              <a:t>2 Corinthians 10-13 Recap</a:t>
            </a:r>
          </a:p>
          <a:p>
            <a:pPr marL="0" indent="0">
              <a:buNone/>
            </a:pPr>
            <a:r>
              <a:rPr lang="en-US" dirty="0"/>
              <a:t>How does Paul fit the Leadership qualities? Examples?</a:t>
            </a:r>
          </a:p>
          <a:p>
            <a:pPr marL="0" indent="0">
              <a:buNone/>
            </a:pPr>
            <a:endParaRPr lang="en-US" dirty="0"/>
          </a:p>
        </p:txBody>
      </p:sp>
      <p:sp>
        <p:nvSpPr>
          <p:cNvPr id="4" name="Content Placeholder 3">
            <a:extLst>
              <a:ext uri="{FF2B5EF4-FFF2-40B4-BE49-F238E27FC236}">
                <a16:creationId xmlns:a16="http://schemas.microsoft.com/office/drawing/2014/main" id="{BA570E4B-581C-D11F-AE8C-A60F6255C899}"/>
              </a:ext>
            </a:extLst>
          </p:cNvPr>
          <p:cNvSpPr>
            <a:spLocks noGrp="1"/>
          </p:cNvSpPr>
          <p:nvPr>
            <p:ph sz="half" idx="2"/>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a:p>
            <a:r>
              <a:rPr lang="en-US" dirty="0"/>
              <a:t>Servant Leadership</a:t>
            </a:r>
          </a:p>
          <a:p>
            <a:r>
              <a:rPr lang="en-US" dirty="0"/>
              <a:t>Visionary</a:t>
            </a:r>
          </a:p>
        </p:txBody>
      </p:sp>
    </p:spTree>
    <p:extLst>
      <p:ext uri="{BB962C8B-B14F-4D97-AF65-F5344CB8AC3E}">
        <p14:creationId xmlns:p14="http://schemas.microsoft.com/office/powerpoint/2010/main" val="3237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15050-1D0D-8CAE-F876-E9F5D32EB131}"/>
              </a:ext>
            </a:extLst>
          </p:cNvPr>
          <p:cNvSpPr>
            <a:spLocks noGrp="1"/>
          </p:cNvSpPr>
          <p:nvPr>
            <p:ph type="title"/>
          </p:nvPr>
        </p:nvSpPr>
        <p:spPr/>
        <p:txBody>
          <a:bodyPr/>
          <a:lstStyle/>
          <a:p>
            <a:r>
              <a:rPr lang="en-US" dirty="0"/>
              <a:t>Why Should Corinthians Listen to Paul?</a:t>
            </a:r>
          </a:p>
        </p:txBody>
      </p:sp>
      <p:sp>
        <p:nvSpPr>
          <p:cNvPr id="6" name="Content Placeholder 5">
            <a:extLst>
              <a:ext uri="{FF2B5EF4-FFF2-40B4-BE49-F238E27FC236}">
                <a16:creationId xmlns:a16="http://schemas.microsoft.com/office/drawing/2014/main" id="{008416D7-B088-6D8B-998D-57D1AD1728D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7960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pic>
        <p:nvPicPr>
          <p:cNvPr id="8" name="Content Placeholder 7" descr="A comparison of two people pulling a mission&#10;&#10;Description automatically generated">
            <a:extLst>
              <a:ext uri="{FF2B5EF4-FFF2-40B4-BE49-F238E27FC236}">
                <a16:creationId xmlns:a16="http://schemas.microsoft.com/office/drawing/2014/main" id="{CE11477C-1F7C-CAC3-DFED-9B82B170BE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412" y="1725782"/>
            <a:ext cx="9296399" cy="4700418"/>
          </a:xfrm>
        </p:spPr>
      </p:pic>
    </p:spTree>
    <p:extLst>
      <p:ext uri="{BB962C8B-B14F-4D97-AF65-F5344CB8AC3E}">
        <p14:creationId xmlns:p14="http://schemas.microsoft.com/office/powerpoint/2010/main" val="13424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Wise Christian leaders do not consider themselves to be better than the everyone else or above adhering to biblical principles. </a:t>
            </a:r>
          </a:p>
        </p:txBody>
      </p:sp>
    </p:spTree>
    <p:extLst>
      <p:ext uri="{BB962C8B-B14F-4D97-AF65-F5344CB8AC3E}">
        <p14:creationId xmlns:p14="http://schemas.microsoft.com/office/powerpoint/2010/main" val="40005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It’s Christian leader’s duty to embrace a humble mindset, meekness of heart, and Christ-like humility in their behaviors.</a:t>
            </a:r>
          </a:p>
        </p:txBody>
      </p:sp>
    </p:spTree>
    <p:extLst>
      <p:ext uri="{BB962C8B-B14F-4D97-AF65-F5344CB8AC3E}">
        <p14:creationId xmlns:p14="http://schemas.microsoft.com/office/powerpoint/2010/main" val="266900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a:p>
            <a:r>
              <a:rPr lang="en-US" dirty="0"/>
              <a:t>Integrity</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1 Tim 4:16 Keep a close watch on yourself and on the teaching. Persist in this, for by so doing you will save both yourself and your hearers.</a:t>
            </a:r>
          </a:p>
          <a:p>
            <a:endParaRPr lang="en-US" dirty="0"/>
          </a:p>
        </p:txBody>
      </p:sp>
    </p:spTree>
    <p:extLst>
      <p:ext uri="{BB962C8B-B14F-4D97-AF65-F5344CB8AC3E}">
        <p14:creationId xmlns:p14="http://schemas.microsoft.com/office/powerpoint/2010/main" val="32077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a:p>
            <a:r>
              <a:rPr lang="en-US" dirty="0"/>
              <a:t>Integrity</a:t>
            </a:r>
          </a:p>
          <a:p>
            <a:r>
              <a:rPr lang="en-US" dirty="0"/>
              <a:t>Love</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Faith is infused with the light of love. By embracing this principle of Christian leadership, leaders can strive to keep their motives pure.</a:t>
            </a:r>
          </a:p>
        </p:txBody>
      </p:sp>
    </p:spTree>
    <p:extLst>
      <p:ext uri="{BB962C8B-B14F-4D97-AF65-F5344CB8AC3E}">
        <p14:creationId xmlns:p14="http://schemas.microsoft.com/office/powerpoint/2010/main" val="348958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477-D781-4790-4D5C-1052850004DE}"/>
              </a:ext>
            </a:extLst>
          </p:cNvPr>
          <p:cNvSpPr>
            <a:spLocks noGrp="1"/>
          </p:cNvSpPr>
          <p:nvPr>
            <p:ph type="title"/>
          </p:nvPr>
        </p:nvSpPr>
        <p:spPr/>
        <p:txBody>
          <a:bodyPr/>
          <a:lstStyle/>
          <a:p>
            <a:r>
              <a:rPr lang="en-US" dirty="0"/>
              <a:t>Leadership Qualities </a:t>
            </a:r>
          </a:p>
        </p:txBody>
      </p:sp>
      <p:sp>
        <p:nvSpPr>
          <p:cNvPr id="3" name="Content Placeholder 2">
            <a:extLst>
              <a:ext uri="{FF2B5EF4-FFF2-40B4-BE49-F238E27FC236}">
                <a16:creationId xmlns:a16="http://schemas.microsoft.com/office/drawing/2014/main" id="{5A80A5DD-DAF7-EED2-BB85-861BF3287332}"/>
              </a:ext>
            </a:extLst>
          </p:cNvPr>
          <p:cNvSpPr>
            <a:spLocks noGrp="1"/>
          </p:cNvSpPr>
          <p:nvPr>
            <p:ph sz="half" idx="1"/>
          </p:nvPr>
        </p:nvSpPr>
        <p:spPr/>
        <p:txBody>
          <a:bodyPr/>
          <a:lstStyle/>
          <a:p>
            <a:r>
              <a:rPr lang="en-US" dirty="0"/>
              <a:t>Leading By Example</a:t>
            </a:r>
          </a:p>
          <a:p>
            <a:r>
              <a:rPr lang="en-US" dirty="0"/>
              <a:t>Humility</a:t>
            </a:r>
          </a:p>
          <a:p>
            <a:r>
              <a:rPr lang="en-US" dirty="0"/>
              <a:t>Integrity</a:t>
            </a:r>
          </a:p>
          <a:p>
            <a:r>
              <a:rPr lang="en-US" dirty="0"/>
              <a:t>Love</a:t>
            </a:r>
          </a:p>
          <a:p>
            <a:r>
              <a:rPr lang="en-US" dirty="0"/>
              <a:t>Growing/Maturing Leaders</a:t>
            </a:r>
          </a:p>
        </p:txBody>
      </p:sp>
      <p:sp>
        <p:nvSpPr>
          <p:cNvPr id="4" name="Content Placeholder 3">
            <a:extLst>
              <a:ext uri="{FF2B5EF4-FFF2-40B4-BE49-F238E27FC236}">
                <a16:creationId xmlns:a16="http://schemas.microsoft.com/office/drawing/2014/main" id="{67C2B549-A7AC-94E9-73EE-61C308006D38}"/>
              </a:ext>
            </a:extLst>
          </p:cNvPr>
          <p:cNvSpPr>
            <a:spLocks noGrp="1"/>
          </p:cNvSpPr>
          <p:nvPr>
            <p:ph sz="half" idx="2"/>
          </p:nvPr>
        </p:nvSpPr>
        <p:spPr/>
        <p:txBody>
          <a:bodyPr/>
          <a:lstStyle/>
          <a:p>
            <a:r>
              <a:rPr lang="en-US" dirty="0"/>
              <a:t>A strong Christian leader who is followed by others must understand the importance of empowering members with information, tools, skills, and personal development opportunities. If followers lack the ability to become leaders, they will remain enslaved as followers.</a:t>
            </a:r>
          </a:p>
        </p:txBody>
      </p:sp>
    </p:spTree>
    <p:extLst>
      <p:ext uri="{BB962C8B-B14F-4D97-AF65-F5344CB8AC3E}">
        <p14:creationId xmlns:p14="http://schemas.microsoft.com/office/powerpoint/2010/main" val="133336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7057</TotalTime>
  <Words>786</Words>
  <Application>Microsoft Office PowerPoint</Application>
  <PresentationFormat>Custom</PresentationFormat>
  <Paragraphs>123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Constantia</vt:lpstr>
      <vt:lpstr>Books Classic 16x9</vt:lpstr>
      <vt:lpstr>Letters to Corinth</vt:lpstr>
      <vt:lpstr>Lesson Schedule for the Corinthian Letters</vt:lpstr>
      <vt:lpstr>Why Should Corinthians Listen to Paul?</vt:lpstr>
      <vt:lpstr>Leadership Qualities </vt:lpstr>
      <vt:lpstr>Leadership Qualities </vt:lpstr>
      <vt:lpstr>Leadership Qualities </vt:lpstr>
      <vt:lpstr>Leadership Qualities </vt:lpstr>
      <vt:lpstr>Leadership Qualities </vt:lpstr>
      <vt:lpstr>Leadership Qualities </vt:lpstr>
      <vt:lpstr>Leadership Qualities </vt:lpstr>
      <vt:lpstr>Leadership Qualities </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lpstr>Why should Corinthians listen to Paul?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Adam Clark</dc:creator>
  <cp:lastModifiedBy>College View church of Christ</cp:lastModifiedBy>
  <cp:revision>28</cp:revision>
  <dcterms:created xsi:type="dcterms:W3CDTF">2022-01-12T17:32:22Z</dcterms:created>
  <dcterms:modified xsi:type="dcterms:W3CDTF">2024-04-17T22:40:01Z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