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4"/>
  </p:notesMasterIdLst>
  <p:handoutMasterIdLst>
    <p:handoutMasterId r:id="rId25"/>
  </p:handoutMasterIdLst>
  <p:sldIdLst>
    <p:sldId id="267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599" autoAdjust="0"/>
  </p:normalViewPr>
  <p:slideViewPr>
    <p:cSldViewPr>
      <p:cViewPr varScale="1">
        <p:scale>
          <a:sx n="65" d="100"/>
          <a:sy n="65" d="100"/>
        </p:scale>
        <p:origin x="78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1C675BC8-8F6A-4B39-AF09-A43B1C2E3C64}"/>
    <pc:docChg chg="modSld">
      <pc:chgData name="College View church of Christ" userId="66daf72c15de8306" providerId="LiveId" clId="{1C675BC8-8F6A-4B39-AF09-A43B1C2E3C64}" dt="2024-05-01T22:39:38.942" v="0" actId="729"/>
      <pc:docMkLst>
        <pc:docMk/>
      </pc:docMkLst>
      <pc:sldChg chg="mod modShow">
        <pc:chgData name="College View church of Christ" userId="66daf72c15de8306" providerId="LiveId" clId="{1C675BC8-8F6A-4B39-AF09-A43B1C2E3C64}" dt="2024-05-01T22:39:38.942" v="0" actId="729"/>
        <pc:sldMkLst>
          <pc:docMk/>
          <pc:sldMk cId="3518653156" sldId="353"/>
        </pc:sldMkLst>
      </pc:sldChg>
      <pc:sldChg chg="mod modShow">
        <pc:chgData name="College View church of Christ" userId="66daf72c15de8306" providerId="LiveId" clId="{1C675BC8-8F6A-4B39-AF09-A43B1C2E3C64}" dt="2024-05-01T22:39:38.942" v="0" actId="729"/>
        <pc:sldMkLst>
          <pc:docMk/>
          <pc:sldMk cId="2499516946" sldId="354"/>
        </pc:sldMkLst>
      </pc:sldChg>
      <pc:sldChg chg="mod modShow">
        <pc:chgData name="College View church of Christ" userId="66daf72c15de8306" providerId="LiveId" clId="{1C675BC8-8F6A-4B39-AF09-A43B1C2E3C64}" dt="2024-05-01T22:39:38.942" v="0" actId="729"/>
        <pc:sldMkLst>
          <pc:docMk/>
          <pc:sldMk cId="3358156139" sldId="355"/>
        </pc:sldMkLst>
      </pc:sldChg>
      <pc:sldChg chg="mod modShow">
        <pc:chgData name="College View church of Christ" userId="66daf72c15de8306" providerId="LiveId" clId="{1C675BC8-8F6A-4B39-AF09-A43B1C2E3C64}" dt="2024-05-01T22:39:38.942" v="0" actId="729"/>
        <pc:sldMkLst>
          <pc:docMk/>
          <pc:sldMk cId="2444871342" sldId="356"/>
        </pc:sldMkLst>
      </pc:sldChg>
      <pc:sldChg chg="mod modShow">
        <pc:chgData name="College View church of Christ" userId="66daf72c15de8306" providerId="LiveId" clId="{1C675BC8-8F6A-4B39-AF09-A43B1C2E3C64}" dt="2024-05-01T22:39:38.942" v="0" actId="729"/>
        <pc:sldMkLst>
          <pc:docMk/>
          <pc:sldMk cId="407757516" sldId="357"/>
        </pc:sldMkLst>
      </pc:sldChg>
    </pc:docChg>
  </pc:docChgLst>
  <pc:docChgLst>
    <pc:chgData name="Adam Clark" userId="c60ea259d2e9f9db" providerId="LiveId" clId="{55EA70AD-C53D-445F-BFF2-7502C927BD49}"/>
    <pc:docChg chg="undo custSel addSld delSld modSld">
      <pc:chgData name="Adam Clark" userId="c60ea259d2e9f9db" providerId="LiveId" clId="{55EA70AD-C53D-445F-BFF2-7502C927BD49}" dt="2024-04-24T21:57:04.487" v="755"/>
      <pc:docMkLst>
        <pc:docMk/>
      </pc:docMkLst>
      <pc:sldChg chg="modSp mod">
        <pc:chgData name="Adam Clark" userId="c60ea259d2e9f9db" providerId="LiveId" clId="{55EA70AD-C53D-445F-BFF2-7502C927BD49}" dt="2024-04-24T20:58:33.179" v="0" actId="13926"/>
        <pc:sldMkLst>
          <pc:docMk/>
          <pc:sldMk cId="1624722529" sldId="352"/>
        </pc:sldMkLst>
        <pc:spChg chg="mod">
          <ac:chgData name="Adam Clark" userId="c60ea259d2e9f9db" providerId="LiveId" clId="{55EA70AD-C53D-445F-BFF2-7502C927BD49}" dt="2024-04-24T20:58:33.179" v="0" actId="13926"/>
          <ac:spMkLst>
            <pc:docMk/>
            <pc:sldMk cId="1624722529" sldId="352"/>
            <ac:spMk id="8" creationId="{BA933410-3C81-1133-C417-44686519F775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42436542" sldId="353"/>
        </pc:sldMkLst>
      </pc:sldChg>
      <pc:sldChg chg="addSp delSp modSp new mod modClrScheme modAnim chgLayout">
        <pc:chgData name="Adam Clark" userId="c60ea259d2e9f9db" providerId="LiveId" clId="{55EA70AD-C53D-445F-BFF2-7502C927BD49}" dt="2024-04-24T21:53:22.392" v="729"/>
        <pc:sldMkLst>
          <pc:docMk/>
          <pc:sldMk cId="3518653156" sldId="353"/>
        </pc:sldMkLst>
        <pc:spChg chg="del mod ord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2" creationId="{ED4829B5-E9AF-B55B-85A7-A6858E327501}"/>
          </ac:spMkLst>
        </pc:spChg>
        <pc:spChg chg="del mod ord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3" creationId="{8A9A0DE0-ED34-100D-A30D-5288FCE9C06A}"/>
          </ac:spMkLst>
        </pc:spChg>
        <pc:spChg chg="del">
          <ac:chgData name="Adam Clark" userId="c60ea259d2e9f9db" providerId="LiveId" clId="{55EA70AD-C53D-445F-BFF2-7502C927BD49}" dt="2024-04-24T21:05:18.297" v="3" actId="700"/>
          <ac:spMkLst>
            <pc:docMk/>
            <pc:sldMk cId="3518653156" sldId="353"/>
            <ac:spMk id="4" creationId="{6EB3DECE-BF08-3AE3-3FEC-55E08380E7DD}"/>
          </ac:spMkLst>
        </pc:spChg>
        <pc:spChg chg="add mod ord">
          <ac:chgData name="Adam Clark" userId="c60ea259d2e9f9db" providerId="LiveId" clId="{55EA70AD-C53D-445F-BFF2-7502C927BD49}" dt="2024-04-24T21:05:56.093" v="44" actId="20577"/>
          <ac:spMkLst>
            <pc:docMk/>
            <pc:sldMk cId="3518653156" sldId="353"/>
            <ac:spMk id="5" creationId="{E884EDD2-5EED-4337-6253-B1A2CB86389C}"/>
          </ac:spMkLst>
        </pc:spChg>
        <pc:spChg chg="add mod ord">
          <ac:chgData name="Adam Clark" userId="c60ea259d2e9f9db" providerId="LiveId" clId="{55EA70AD-C53D-445F-BFF2-7502C927BD49}" dt="2024-04-24T21:12:34.378" v="272" actId="20577"/>
          <ac:spMkLst>
            <pc:docMk/>
            <pc:sldMk cId="3518653156" sldId="353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3:41.548" v="731"/>
        <pc:sldMkLst>
          <pc:docMk/>
          <pc:sldMk cId="2499516946" sldId="354"/>
        </pc:sldMkLst>
        <pc:spChg chg="mod">
          <ac:chgData name="Adam Clark" userId="c60ea259d2e9f9db" providerId="LiveId" clId="{55EA70AD-C53D-445F-BFF2-7502C927BD49}" dt="2024-04-24T21:16:59.237" v="390"/>
          <ac:spMkLst>
            <pc:docMk/>
            <pc:sldMk cId="2499516946" sldId="354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4000506695" sldId="354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669002849" sldId="355"/>
        </pc:sldMkLst>
      </pc:sldChg>
      <pc:sldChg chg="modSp add mod modAnim">
        <pc:chgData name="Adam Clark" userId="c60ea259d2e9f9db" providerId="LiveId" clId="{55EA70AD-C53D-445F-BFF2-7502C927BD49}" dt="2024-04-24T21:53:54.920" v="733"/>
        <pc:sldMkLst>
          <pc:docMk/>
          <pc:sldMk cId="3358156139" sldId="355"/>
        </pc:sldMkLst>
        <pc:spChg chg="mod">
          <ac:chgData name="Adam Clark" userId="c60ea259d2e9f9db" providerId="LiveId" clId="{55EA70AD-C53D-445F-BFF2-7502C927BD49}" dt="2024-04-24T21:18:30.196" v="392"/>
          <ac:spMkLst>
            <pc:docMk/>
            <pc:sldMk cId="3358156139" sldId="355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4:08.740" v="735"/>
        <pc:sldMkLst>
          <pc:docMk/>
          <pc:sldMk cId="2444871342" sldId="356"/>
        </pc:sldMkLst>
        <pc:spChg chg="mod">
          <ac:chgData name="Adam Clark" userId="c60ea259d2e9f9db" providerId="LiveId" clId="{55EA70AD-C53D-445F-BFF2-7502C927BD49}" dt="2024-04-24T21:23:05.067" v="540" actId="20577"/>
          <ac:spMkLst>
            <pc:docMk/>
            <pc:sldMk cId="2444871342" sldId="356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07767701" sldId="356"/>
        </pc:sldMkLst>
      </pc:sldChg>
      <pc:sldChg chg="modSp add mod modAnim">
        <pc:chgData name="Adam Clark" userId="c60ea259d2e9f9db" providerId="LiveId" clId="{55EA70AD-C53D-445F-BFF2-7502C927BD49}" dt="2024-04-24T21:54:23.418" v="737"/>
        <pc:sldMkLst>
          <pc:docMk/>
          <pc:sldMk cId="407757516" sldId="357"/>
        </pc:sldMkLst>
        <pc:spChg chg="mod">
          <ac:chgData name="Adam Clark" userId="c60ea259d2e9f9db" providerId="LiveId" clId="{55EA70AD-C53D-445F-BFF2-7502C927BD49}" dt="2024-04-24T21:25:44.673" v="562"/>
          <ac:spMkLst>
            <pc:docMk/>
            <pc:sldMk cId="407757516" sldId="357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489588596" sldId="357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33366769" sldId="358"/>
        </pc:sldMkLst>
      </pc:sldChg>
      <pc:sldChg chg="modSp add mod modAnim">
        <pc:chgData name="Adam Clark" userId="c60ea259d2e9f9db" providerId="LiveId" clId="{55EA70AD-C53D-445F-BFF2-7502C927BD49}" dt="2024-04-24T21:54:40.484" v="739"/>
        <pc:sldMkLst>
          <pc:docMk/>
          <pc:sldMk cId="3996848703" sldId="358"/>
        </pc:sldMkLst>
        <pc:spChg chg="mod">
          <ac:chgData name="Adam Clark" userId="c60ea259d2e9f9db" providerId="LiveId" clId="{55EA70AD-C53D-445F-BFF2-7502C927BD49}" dt="2024-04-24T21:28:55.113" v="581" actId="20577"/>
          <ac:spMkLst>
            <pc:docMk/>
            <pc:sldMk cId="3996848703" sldId="358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576448796" sldId="359"/>
        </pc:sldMkLst>
      </pc:sldChg>
      <pc:sldChg chg="modSp add mod">
        <pc:chgData name="Adam Clark" userId="c60ea259d2e9f9db" providerId="LiveId" clId="{55EA70AD-C53D-445F-BFF2-7502C927BD49}" dt="2024-04-24T21:29:16.573" v="583"/>
        <pc:sldMkLst>
          <pc:docMk/>
          <pc:sldMk cId="1347703894" sldId="359"/>
        </pc:sldMkLst>
        <pc:spChg chg="mod">
          <ac:chgData name="Adam Clark" userId="c60ea259d2e9f9db" providerId="LiveId" clId="{55EA70AD-C53D-445F-BFF2-7502C927BD49}" dt="2024-04-24T21:29:16.573" v="583"/>
          <ac:spMkLst>
            <pc:docMk/>
            <pc:sldMk cId="1347703894" sldId="359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5:13.336" v="741"/>
        <pc:sldMkLst>
          <pc:docMk/>
          <pc:sldMk cId="2200449383" sldId="360"/>
        </pc:sldMkLst>
        <pc:spChg chg="mod">
          <ac:chgData name="Adam Clark" userId="c60ea259d2e9f9db" providerId="LiveId" clId="{55EA70AD-C53D-445F-BFF2-7502C927BD49}" dt="2024-04-24T21:32:47.051" v="604" actId="20577"/>
          <ac:spMkLst>
            <pc:docMk/>
            <pc:sldMk cId="2200449383" sldId="360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877288950" sldId="360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794225426" sldId="361"/>
        </pc:sldMkLst>
      </pc:sldChg>
      <pc:sldChg chg="modSp add mod modAnim">
        <pc:chgData name="Adam Clark" userId="c60ea259d2e9f9db" providerId="LiveId" clId="{55EA70AD-C53D-445F-BFF2-7502C927BD49}" dt="2024-04-24T21:55:25.207" v="743"/>
        <pc:sldMkLst>
          <pc:docMk/>
          <pc:sldMk cId="3150091273" sldId="361"/>
        </pc:sldMkLst>
        <pc:spChg chg="mod">
          <ac:chgData name="Adam Clark" userId="c60ea259d2e9f9db" providerId="LiveId" clId="{55EA70AD-C53D-445F-BFF2-7502C927BD49}" dt="2024-04-24T21:33:29.326" v="612"/>
          <ac:spMkLst>
            <pc:docMk/>
            <pc:sldMk cId="3150091273" sldId="361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32975960" sldId="362"/>
        </pc:sldMkLst>
      </pc:sldChg>
      <pc:sldChg chg="modSp add mod modAnim">
        <pc:chgData name="Adam Clark" userId="c60ea259d2e9f9db" providerId="LiveId" clId="{55EA70AD-C53D-445F-BFF2-7502C927BD49}" dt="2024-04-24T21:55:36.785" v="745"/>
        <pc:sldMkLst>
          <pc:docMk/>
          <pc:sldMk cId="4054803215" sldId="362"/>
        </pc:sldMkLst>
        <pc:spChg chg="mod">
          <ac:chgData name="Adam Clark" userId="c60ea259d2e9f9db" providerId="LiveId" clId="{55EA70AD-C53D-445F-BFF2-7502C927BD49}" dt="2024-04-24T21:39:36.519" v="636" actId="20577"/>
          <ac:spMkLst>
            <pc:docMk/>
            <pc:sldMk cId="4054803215" sldId="362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610122223" sldId="363"/>
        </pc:sldMkLst>
      </pc:sldChg>
      <pc:sldChg chg="modSp add mod">
        <pc:chgData name="Adam Clark" userId="c60ea259d2e9f9db" providerId="LiveId" clId="{55EA70AD-C53D-445F-BFF2-7502C927BD49}" dt="2024-04-24T21:40:54.719" v="639" actId="20577"/>
        <pc:sldMkLst>
          <pc:docMk/>
          <pc:sldMk cId="3974286393" sldId="363"/>
        </pc:sldMkLst>
        <pc:spChg chg="mod">
          <ac:chgData name="Adam Clark" userId="c60ea259d2e9f9db" providerId="LiveId" clId="{55EA70AD-C53D-445F-BFF2-7502C927BD49}" dt="2024-04-24T21:40:54.719" v="639" actId="20577"/>
          <ac:spMkLst>
            <pc:docMk/>
            <pc:sldMk cId="3974286393" sldId="363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6:05.411" v="747"/>
        <pc:sldMkLst>
          <pc:docMk/>
          <pc:sldMk cId="1623143811" sldId="364"/>
        </pc:sldMkLst>
        <pc:spChg chg="mod">
          <ac:chgData name="Adam Clark" userId="c60ea259d2e9f9db" providerId="LiveId" clId="{55EA70AD-C53D-445F-BFF2-7502C927BD49}" dt="2024-04-24T21:41:36.753" v="650" actId="6549"/>
          <ac:spMkLst>
            <pc:docMk/>
            <pc:sldMk cId="1623143811" sldId="364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186875840" sldId="364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90143682" sldId="365"/>
        </pc:sldMkLst>
      </pc:sldChg>
      <pc:sldChg chg="modSp add mod modAnim">
        <pc:chgData name="Adam Clark" userId="c60ea259d2e9f9db" providerId="LiveId" clId="{55EA70AD-C53D-445F-BFF2-7502C927BD49}" dt="2024-04-24T21:56:15.909" v="749"/>
        <pc:sldMkLst>
          <pc:docMk/>
          <pc:sldMk cId="1573087591" sldId="365"/>
        </pc:sldMkLst>
        <pc:spChg chg="mod">
          <ac:chgData name="Adam Clark" userId="c60ea259d2e9f9db" providerId="LiveId" clId="{55EA70AD-C53D-445F-BFF2-7502C927BD49}" dt="2024-04-24T21:45:15.563" v="681" actId="27636"/>
          <ac:spMkLst>
            <pc:docMk/>
            <pc:sldMk cId="1573087591" sldId="365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934233597" sldId="366"/>
        </pc:sldMkLst>
      </pc:sldChg>
      <pc:sldChg chg="modSp add mod">
        <pc:chgData name="Adam Clark" userId="c60ea259d2e9f9db" providerId="LiveId" clId="{55EA70AD-C53D-445F-BFF2-7502C927BD49}" dt="2024-04-24T21:46:58.749" v="683"/>
        <pc:sldMkLst>
          <pc:docMk/>
          <pc:sldMk cId="3403167303" sldId="366"/>
        </pc:sldMkLst>
        <pc:spChg chg="mod">
          <ac:chgData name="Adam Clark" userId="c60ea259d2e9f9db" providerId="LiveId" clId="{55EA70AD-C53D-445F-BFF2-7502C927BD49}" dt="2024-04-24T21:46:58.749" v="683"/>
          <ac:spMkLst>
            <pc:docMk/>
            <pc:sldMk cId="3403167303" sldId="366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6:36.703" v="751"/>
        <pc:sldMkLst>
          <pc:docMk/>
          <pc:sldMk cId="1544054397" sldId="367"/>
        </pc:sldMkLst>
        <pc:spChg chg="mod">
          <ac:chgData name="Adam Clark" userId="c60ea259d2e9f9db" providerId="LiveId" clId="{55EA70AD-C53D-445F-BFF2-7502C927BD49}" dt="2024-04-24T21:48:17.155" v="696" actId="20577"/>
          <ac:spMkLst>
            <pc:docMk/>
            <pc:sldMk cId="1544054397" sldId="367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576036876" sldId="367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421660227" sldId="368"/>
        </pc:sldMkLst>
      </pc:sldChg>
      <pc:sldChg chg="modSp add mod modAnim">
        <pc:chgData name="Adam Clark" userId="c60ea259d2e9f9db" providerId="LiveId" clId="{55EA70AD-C53D-445F-BFF2-7502C927BD49}" dt="2024-04-24T21:56:51.483" v="753"/>
        <pc:sldMkLst>
          <pc:docMk/>
          <pc:sldMk cId="1690324932" sldId="368"/>
        </pc:sldMkLst>
        <pc:spChg chg="mod">
          <ac:chgData name="Adam Clark" userId="c60ea259d2e9f9db" providerId="LiveId" clId="{55EA70AD-C53D-445F-BFF2-7502C927BD49}" dt="2024-04-24T21:50:22.471" v="706"/>
          <ac:spMkLst>
            <pc:docMk/>
            <pc:sldMk cId="1690324932" sldId="368"/>
            <ac:spMk id="6" creationId="{B4AED7D8-9B85-01F2-0BE5-6AE806BC3366}"/>
          </ac:spMkLst>
        </pc:spChg>
      </pc:sldChg>
      <pc:sldChg chg="modSp add mod modAnim">
        <pc:chgData name="Adam Clark" userId="c60ea259d2e9f9db" providerId="LiveId" clId="{55EA70AD-C53D-445F-BFF2-7502C927BD49}" dt="2024-04-24T21:57:04.487" v="755"/>
        <pc:sldMkLst>
          <pc:docMk/>
          <pc:sldMk cId="305827396" sldId="369"/>
        </pc:sldMkLst>
        <pc:spChg chg="mod">
          <ac:chgData name="Adam Clark" userId="c60ea259d2e9f9db" providerId="LiveId" clId="{55EA70AD-C53D-445F-BFF2-7502C927BD49}" dt="2024-04-24T21:52:43.336" v="727" actId="20577"/>
          <ac:spMkLst>
            <pc:docMk/>
            <pc:sldMk cId="305827396" sldId="369"/>
            <ac:spMk id="6" creationId="{B4AED7D8-9B85-01F2-0BE5-6AE806BC3366}"/>
          </ac:spMkLst>
        </pc:spChg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2176168413" sldId="369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15231739" sldId="370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323707532" sldId="371"/>
        </pc:sldMkLst>
      </pc:sldChg>
      <pc:sldChg chg="del">
        <pc:chgData name="Adam Clark" userId="c60ea259d2e9f9db" providerId="LiveId" clId="{55EA70AD-C53D-445F-BFF2-7502C927BD49}" dt="2024-04-24T20:58:50.013" v="1" actId="2696"/>
        <pc:sldMkLst>
          <pc:docMk/>
          <pc:sldMk cId="1279606785" sldId="3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5/1/2024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5/1/2024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5/1/2024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Letters to Corinth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Lessons for us all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3:1-4</a:t>
            </a:r>
          </a:p>
          <a:p>
            <a:pPr marL="0" indent="0">
              <a:buNone/>
            </a:pPr>
            <a:r>
              <a:rPr lang="en-US" dirty="0"/>
              <a:t> How does Chapter 3:1-4 tie-in with the previous chapter?</a:t>
            </a:r>
          </a:p>
        </p:txBody>
      </p:sp>
    </p:spTree>
    <p:extLst>
      <p:ext uri="{BB962C8B-B14F-4D97-AF65-F5344CB8AC3E}">
        <p14:creationId xmlns:p14="http://schemas.microsoft.com/office/powerpoint/2010/main" val="22004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3:5-9</a:t>
            </a:r>
          </a:p>
          <a:p>
            <a:pPr marL="0" indent="0">
              <a:buNone/>
            </a:pPr>
            <a:r>
              <a:rPr lang="en-US" dirty="0"/>
              <a:t> What part did Paul have in sharing with the Corinthians? How about Apollos? How about God?</a:t>
            </a:r>
          </a:p>
        </p:txBody>
      </p:sp>
    </p:spTree>
    <p:extLst>
      <p:ext uri="{BB962C8B-B14F-4D97-AF65-F5344CB8AC3E}">
        <p14:creationId xmlns:p14="http://schemas.microsoft.com/office/powerpoint/2010/main" val="315009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3:10-15</a:t>
            </a:r>
          </a:p>
          <a:p>
            <a:pPr marL="0" indent="0">
              <a:buNone/>
            </a:pPr>
            <a:r>
              <a:rPr lang="en-US" dirty="0"/>
              <a:t>What does Paul mean he laid a foundation? </a:t>
            </a:r>
          </a:p>
          <a:p>
            <a:pPr marL="0" indent="0">
              <a:buNone/>
            </a:pPr>
            <a:r>
              <a:rPr lang="en-US" dirty="0"/>
              <a:t>Who was building on it?</a:t>
            </a:r>
          </a:p>
          <a:p>
            <a:pPr marL="0" indent="0">
              <a:buNone/>
            </a:pPr>
            <a:r>
              <a:rPr lang="en-US" dirty="0"/>
              <a:t>Who can build on the foundation? </a:t>
            </a:r>
          </a:p>
          <a:p>
            <a:pPr marL="0" indent="0">
              <a:buNone/>
            </a:pPr>
            <a:r>
              <a:rPr lang="en-US" dirty="0"/>
              <a:t>What does the gold, silver and precious stones represent?</a:t>
            </a:r>
          </a:p>
          <a:p>
            <a:pPr marL="0" indent="0">
              <a:buNone/>
            </a:pPr>
            <a:r>
              <a:rPr lang="en-US" dirty="0"/>
              <a:t>What does the stones, wood, hay, and straw represent? Are these evil things that we do?</a:t>
            </a:r>
          </a:p>
        </p:txBody>
      </p:sp>
    </p:spTree>
    <p:extLst>
      <p:ext uri="{BB962C8B-B14F-4D97-AF65-F5344CB8AC3E}">
        <p14:creationId xmlns:p14="http://schemas.microsoft.com/office/powerpoint/2010/main" val="40548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3:10-15</a:t>
            </a:r>
          </a:p>
          <a:p>
            <a:pPr marL="0" indent="0">
              <a:buNone/>
            </a:pPr>
            <a:r>
              <a:rPr lang="en-US" dirty="0"/>
              <a:t>Personal Question: </a:t>
            </a:r>
          </a:p>
          <a:p>
            <a:pPr marL="0" indent="0">
              <a:buNone/>
            </a:pPr>
            <a:r>
              <a:rPr lang="en-US" dirty="0"/>
              <a:t>Will your work last? Or is it just hay and straw? How can you start to build on it with things of eternal value?</a:t>
            </a:r>
          </a:p>
        </p:txBody>
      </p:sp>
    </p:spTree>
    <p:extLst>
      <p:ext uri="{BB962C8B-B14F-4D97-AF65-F5344CB8AC3E}">
        <p14:creationId xmlns:p14="http://schemas.microsoft.com/office/powerpoint/2010/main" val="397428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3:16-17</a:t>
            </a:r>
          </a:p>
          <a:p>
            <a:pPr marL="0" indent="0">
              <a:buNone/>
            </a:pPr>
            <a:r>
              <a:rPr lang="en-US" dirty="0"/>
              <a:t>How were they a temple of God?</a:t>
            </a:r>
          </a:p>
          <a:p>
            <a:pPr marL="0" indent="0">
              <a:buNone/>
            </a:pPr>
            <a:r>
              <a:rPr lang="en-US" dirty="0"/>
              <a:t>What does it mean “if any man destroys the temple of God”?</a:t>
            </a:r>
          </a:p>
        </p:txBody>
      </p:sp>
    </p:spTree>
    <p:extLst>
      <p:ext uri="{BB962C8B-B14F-4D97-AF65-F5344CB8AC3E}">
        <p14:creationId xmlns:p14="http://schemas.microsoft.com/office/powerpoint/2010/main" val="16231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4:1-5</a:t>
            </a:r>
          </a:p>
          <a:p>
            <a:pPr marL="0" indent="0">
              <a:buNone/>
            </a:pPr>
            <a:r>
              <a:rPr lang="en-US" dirty="0"/>
              <a:t>What does it mean to be a steward of the mysteries of God?</a:t>
            </a:r>
          </a:p>
          <a:p>
            <a:pPr marL="0" indent="0">
              <a:buNone/>
            </a:pPr>
            <a:r>
              <a:rPr lang="en-US" dirty="0"/>
              <a:t>What does Paul mean in verse 3? “It is a small thing to be examined by others.”</a:t>
            </a:r>
          </a:p>
          <a:p>
            <a:pPr marL="0" indent="0">
              <a:buNone/>
            </a:pPr>
            <a:r>
              <a:rPr lang="en-US" dirty="0"/>
              <a:t>Why does Paul not examine himself? Aren’t we supposed to examine ourselves?</a:t>
            </a:r>
          </a:p>
          <a:p>
            <a:pPr marL="0" indent="0">
              <a:buNone/>
            </a:pPr>
            <a:r>
              <a:rPr lang="en-US" dirty="0"/>
              <a:t>What was the examination Paul cared about?</a:t>
            </a:r>
          </a:p>
          <a:p>
            <a:pPr marL="0" indent="0">
              <a:buNone/>
            </a:pPr>
            <a:r>
              <a:rPr lang="en-US" dirty="0"/>
              <a:t>Whose examination should we be concerned about?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8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4:1-5</a:t>
            </a:r>
          </a:p>
          <a:p>
            <a:pPr marL="0" indent="0">
              <a:buNone/>
            </a:pPr>
            <a:r>
              <a:rPr lang="en-US" dirty="0"/>
              <a:t>In verse 5 we learn the attitude we should have toward others. What is it?</a:t>
            </a:r>
          </a:p>
        </p:txBody>
      </p:sp>
    </p:spTree>
    <p:extLst>
      <p:ext uri="{BB962C8B-B14F-4D97-AF65-F5344CB8AC3E}">
        <p14:creationId xmlns:p14="http://schemas.microsoft.com/office/powerpoint/2010/main" val="34031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4:6-9</a:t>
            </a:r>
          </a:p>
          <a:p>
            <a:pPr marL="0" indent="0">
              <a:buNone/>
            </a:pPr>
            <a:r>
              <a:rPr lang="en-US" dirty="0"/>
              <a:t>Paul had used various illustrations to describe himself and Apollos: farmers, builders, servants, and stewards and attempt to warn them not to be arrogant.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0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4:10-13</a:t>
            </a:r>
          </a:p>
          <a:p>
            <a:pPr marL="0" indent="0">
              <a:buNone/>
            </a:pPr>
            <a:r>
              <a:rPr lang="en-US" dirty="0"/>
              <a:t>What lesson was Paul conveying in verses 10-13?</a:t>
            </a:r>
          </a:p>
        </p:txBody>
      </p:sp>
    </p:spTree>
    <p:extLst>
      <p:ext uri="{BB962C8B-B14F-4D97-AF65-F5344CB8AC3E}">
        <p14:creationId xmlns:p14="http://schemas.microsoft.com/office/powerpoint/2010/main" val="16903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 Corinthians 4:14-21</a:t>
            </a:r>
          </a:p>
          <a:p>
            <a:pPr marL="0" indent="0">
              <a:buNone/>
            </a:pPr>
            <a:r>
              <a:rPr lang="en-US" dirty="0"/>
              <a:t>Is Paul overstepping his bounds by calling himself their father?</a:t>
            </a:r>
          </a:p>
          <a:p>
            <a:pPr marL="0" indent="0">
              <a:buNone/>
            </a:pPr>
            <a:r>
              <a:rPr lang="en-US" dirty="0"/>
              <a:t>Is there any indication that Paul is referring to an open position in the church, that one can be called a father?</a:t>
            </a:r>
          </a:p>
          <a:p>
            <a:pPr marL="0" indent="0">
              <a:buNone/>
            </a:pPr>
            <a:r>
              <a:rPr lang="en-US" dirty="0"/>
              <a:t>V20 Explain the phrase, “For the Kingdom of God is not in word but power”</a:t>
            </a:r>
          </a:p>
          <a:p>
            <a:pPr marL="0" indent="0">
              <a:buNone/>
            </a:pPr>
            <a:r>
              <a:rPr lang="en-US" dirty="0"/>
              <a:t>Person Question: </a:t>
            </a:r>
          </a:p>
          <a:p>
            <a:pPr marL="0" indent="0">
              <a:buNone/>
            </a:pPr>
            <a:r>
              <a:rPr lang="en-US" dirty="0"/>
              <a:t>If Paul were to write to you, do you think he would consider you fleshly and in need of milk or mature and able to handle solid food?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7D4F1E-E61F-47A4-9B07-E9859401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Lesson Schedule for the Corinthian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061F4-C751-3A35-6483-3B5E37DC8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5</a:t>
            </a:r>
            <a:br>
              <a:rPr lang="en-US" dirty="0"/>
            </a:br>
            <a:r>
              <a:rPr lang="en-US" dirty="0"/>
              <a:t>Humility in Worship</a:t>
            </a:r>
            <a:br>
              <a:rPr lang="en-US" dirty="0"/>
            </a:br>
            <a:r>
              <a:rPr lang="en-US" dirty="0"/>
              <a:t>(1 Cor. 11)</a:t>
            </a:r>
          </a:p>
          <a:p>
            <a:pPr marL="0" indent="0">
              <a:buNone/>
            </a:pPr>
            <a:r>
              <a:rPr lang="en-US" dirty="0"/>
              <a:t>Lesson 6 </a:t>
            </a:r>
            <a:br>
              <a:rPr lang="en-US" dirty="0"/>
            </a:br>
            <a:r>
              <a:rPr lang="en-US" dirty="0"/>
              <a:t>Spiritual Gits and Spiritual People</a:t>
            </a:r>
            <a:br>
              <a:rPr lang="en-US" dirty="0"/>
            </a:br>
            <a:r>
              <a:rPr lang="en-US" dirty="0"/>
              <a:t>(1 Cor. 12-14, 16, 2 Cor. 8-9)</a:t>
            </a:r>
          </a:p>
          <a:p>
            <a:pPr marL="0" indent="0">
              <a:buNone/>
            </a:pPr>
            <a:r>
              <a:rPr lang="en-US" dirty="0"/>
              <a:t>Lesson 7</a:t>
            </a:r>
            <a:br>
              <a:rPr lang="en-US" dirty="0"/>
            </a:br>
            <a:r>
              <a:rPr lang="en-US" dirty="0"/>
              <a:t>Resurrection of Believers</a:t>
            </a:r>
            <a:br>
              <a:rPr lang="en-US" dirty="0"/>
            </a:br>
            <a:r>
              <a:rPr lang="en-US" dirty="0"/>
              <a:t>(1 Cor. 15)</a:t>
            </a:r>
          </a:p>
          <a:p>
            <a:pPr marL="0" indent="0">
              <a:buNone/>
            </a:pPr>
            <a:r>
              <a:rPr lang="en-US" dirty="0"/>
              <a:t>Lesson 8</a:t>
            </a:r>
            <a:br>
              <a:rPr lang="en-US" dirty="0"/>
            </a:br>
            <a:r>
              <a:rPr lang="en-US" dirty="0"/>
              <a:t>Paul’s view of the Ministry</a:t>
            </a:r>
            <a:br>
              <a:rPr lang="en-US" dirty="0"/>
            </a:br>
            <a:r>
              <a:rPr lang="en-US" dirty="0"/>
              <a:t>(2 Cor. 3-6)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33410-3C81-1133-C417-44686519F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62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Lesson 1 </a:t>
            </a:r>
            <a:br>
              <a:rPr lang="en-US" dirty="0"/>
            </a:br>
            <a:r>
              <a:rPr lang="en-US" dirty="0"/>
              <a:t>Why should Corinthians listen to Paul?</a:t>
            </a:r>
            <a:br>
              <a:rPr lang="en-US" dirty="0"/>
            </a:br>
            <a:r>
              <a:rPr lang="en-US" dirty="0"/>
              <a:t>(2 Cor. 10-13:10)</a:t>
            </a:r>
          </a:p>
          <a:p>
            <a:pPr marL="0" indent="0">
              <a:buNone/>
            </a:pPr>
            <a:r>
              <a:rPr lang="en-US" dirty="0">
                <a:highlight>
                  <a:srgbClr val="C0C0C0"/>
                </a:highlight>
              </a:rPr>
              <a:t>Lesson 2 </a:t>
            </a:r>
            <a:br>
              <a:rPr lang="en-US" dirty="0">
                <a:highlight>
                  <a:srgbClr val="C0C0C0"/>
                </a:highlight>
              </a:rPr>
            </a:br>
            <a:r>
              <a:rPr lang="en-US" dirty="0">
                <a:highlight>
                  <a:srgbClr val="C0C0C0"/>
                </a:highlight>
              </a:rPr>
              <a:t>Division in the Church</a:t>
            </a:r>
            <a:br>
              <a:rPr lang="en-US" dirty="0">
                <a:highlight>
                  <a:srgbClr val="C0C0C0"/>
                </a:highlight>
              </a:rPr>
            </a:br>
            <a:r>
              <a:rPr lang="en-US" dirty="0">
                <a:highlight>
                  <a:srgbClr val="C0C0C0"/>
                </a:highlight>
              </a:rPr>
              <a:t>(1 Cor. 1-4)</a:t>
            </a:r>
          </a:p>
          <a:p>
            <a:pPr marL="0" indent="0">
              <a:buNone/>
            </a:pPr>
            <a:r>
              <a:rPr lang="en-US" dirty="0"/>
              <a:t>Lesson 3</a:t>
            </a:r>
            <a:br>
              <a:rPr lang="en-US" dirty="0"/>
            </a:br>
            <a:r>
              <a:rPr lang="en-US" dirty="0"/>
              <a:t>Lack of Discipline</a:t>
            </a:r>
            <a:br>
              <a:rPr lang="en-US" dirty="0"/>
            </a:br>
            <a:r>
              <a:rPr lang="en-US" dirty="0"/>
              <a:t>(1 Cor 5-7)</a:t>
            </a:r>
          </a:p>
          <a:p>
            <a:pPr marL="0" indent="0">
              <a:buNone/>
            </a:pPr>
            <a:r>
              <a:rPr lang="en-US" dirty="0"/>
              <a:t>Lesson 4 </a:t>
            </a:r>
            <a:br>
              <a:rPr lang="en-US" dirty="0"/>
            </a:br>
            <a:r>
              <a:rPr lang="en-US" dirty="0"/>
              <a:t>Conduct and Idolatry</a:t>
            </a:r>
            <a:br>
              <a:rPr lang="en-US" dirty="0"/>
            </a:br>
            <a:r>
              <a:rPr lang="en-US" dirty="0"/>
              <a:t>(1 Cor 8-10)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2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1:1-3</a:t>
            </a:r>
          </a:p>
          <a:p>
            <a:pPr marL="0" indent="0">
              <a:buNone/>
            </a:pPr>
            <a:r>
              <a:rPr lang="en-US" dirty="0"/>
              <a:t>How did Paul identify himself in this introduction?</a:t>
            </a:r>
          </a:p>
          <a:p>
            <a:pPr marL="0" indent="0">
              <a:buNone/>
            </a:pPr>
            <a:r>
              <a:rPr lang="en-US" dirty="0"/>
              <a:t>Is the name Sosthenes used in the bible outside of this book?</a:t>
            </a:r>
          </a:p>
        </p:txBody>
      </p:sp>
    </p:spTree>
    <p:extLst>
      <p:ext uri="{BB962C8B-B14F-4D97-AF65-F5344CB8AC3E}">
        <p14:creationId xmlns:p14="http://schemas.microsoft.com/office/powerpoint/2010/main" val="351865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1:4-9</a:t>
            </a:r>
          </a:p>
          <a:p>
            <a:pPr marL="0" indent="0">
              <a:buNone/>
            </a:pPr>
            <a:r>
              <a:rPr lang="en-US" dirty="0"/>
              <a:t>Why would Paul say so many positive things in verses 4-9 when the Corinthian church was divided?</a:t>
            </a:r>
          </a:p>
          <a:p>
            <a:pPr marL="0" indent="0">
              <a:buNone/>
            </a:pPr>
            <a:r>
              <a:rPr lang="en-US" dirty="0"/>
              <a:t>How do verses 4-9 differ from Romans 1:8?</a:t>
            </a:r>
          </a:p>
          <a:p>
            <a:pPr marL="0" indent="0">
              <a:buNone/>
            </a:pPr>
            <a:r>
              <a:rPr lang="en-US" dirty="0"/>
              <a:t>Where does Paul mention an example of the Corinthian faithfulness in verses 4-9? </a:t>
            </a:r>
          </a:p>
          <a:p>
            <a:pPr marL="0" indent="0">
              <a:buNone/>
            </a:pPr>
            <a:r>
              <a:rPr lang="en-US" dirty="0"/>
              <a:t>What does the reception of gifts indicate?</a:t>
            </a:r>
          </a:p>
        </p:txBody>
      </p:sp>
    </p:spTree>
    <p:extLst>
      <p:ext uri="{BB962C8B-B14F-4D97-AF65-F5344CB8AC3E}">
        <p14:creationId xmlns:p14="http://schemas.microsoft.com/office/powerpoint/2010/main" val="2499516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1:4-9</a:t>
            </a:r>
          </a:p>
          <a:p>
            <a:pPr marL="0" indent="0">
              <a:buNone/>
            </a:pPr>
            <a:r>
              <a:rPr lang="en-US" dirty="0"/>
              <a:t>Explain what Paul actually said to the church of Corinth in verses 4-9. </a:t>
            </a:r>
          </a:p>
          <a:p>
            <a:pPr marL="0" indent="0">
              <a:buNone/>
            </a:pPr>
            <a:r>
              <a:rPr lang="en-US" dirty="0"/>
              <a:t>Who was Paul saying the positive things about? Who is getting the credit?</a:t>
            </a:r>
          </a:p>
        </p:txBody>
      </p:sp>
    </p:spTree>
    <p:extLst>
      <p:ext uri="{BB962C8B-B14F-4D97-AF65-F5344CB8AC3E}">
        <p14:creationId xmlns:p14="http://schemas.microsoft.com/office/powerpoint/2010/main" val="3358156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1:10-17</a:t>
            </a:r>
          </a:p>
          <a:p>
            <a:pPr marL="0" indent="0">
              <a:buNone/>
            </a:pPr>
            <a:r>
              <a:rPr lang="en-US" dirty="0"/>
              <a:t>Do we see Christians following the opinions of people over doctrine today? </a:t>
            </a:r>
          </a:p>
          <a:p>
            <a:pPr marL="0" indent="0">
              <a:buNone/>
            </a:pPr>
            <a:r>
              <a:rPr lang="en-US" dirty="0"/>
              <a:t>What four people are some Corinthians claiming to follow?</a:t>
            </a:r>
          </a:p>
          <a:p>
            <a:pPr marL="0" indent="0">
              <a:buNone/>
            </a:pPr>
            <a:r>
              <a:rPr lang="en-US" dirty="0"/>
              <a:t>What is the duty of all Christians? </a:t>
            </a:r>
          </a:p>
          <a:p>
            <a:pPr marL="0" indent="0">
              <a:buNone/>
            </a:pPr>
            <a:r>
              <a:rPr lang="en-US" dirty="0"/>
              <a:t>Should eloquent speakers be rejected, as if he spoiled it, or obscured the glory of Christ? </a:t>
            </a:r>
          </a:p>
        </p:txBody>
      </p:sp>
    </p:spTree>
    <p:extLst>
      <p:ext uri="{BB962C8B-B14F-4D97-AF65-F5344CB8AC3E}">
        <p14:creationId xmlns:p14="http://schemas.microsoft.com/office/powerpoint/2010/main" val="24448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1:18-31</a:t>
            </a:r>
          </a:p>
          <a:p>
            <a:pPr marL="0" indent="0">
              <a:buNone/>
            </a:pPr>
            <a:r>
              <a:rPr lang="en-US" dirty="0"/>
              <a:t>Who are “those who are perishing”?</a:t>
            </a:r>
          </a:p>
          <a:p>
            <a:pPr marL="0" indent="0">
              <a:buNone/>
            </a:pPr>
            <a:r>
              <a:rPr lang="en-US" dirty="0"/>
              <a:t>Why is the cross foolishness to them?</a:t>
            </a:r>
          </a:p>
          <a:p>
            <a:pPr marL="0" indent="0">
              <a:buNone/>
            </a:pPr>
            <a:r>
              <a:rPr lang="en-US" dirty="0"/>
              <a:t>How does the cross destroy the wisdom of men?</a:t>
            </a:r>
          </a:p>
          <a:p>
            <a:pPr marL="0" indent="0">
              <a:buNone/>
            </a:pPr>
            <a:r>
              <a:rPr lang="en-US" dirty="0"/>
              <a:t>Why does God want to destroy the wisdom of men? Didn’t He create us with wisdom?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5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2:6-13</a:t>
            </a:r>
          </a:p>
          <a:p>
            <a:pPr marL="0" indent="0">
              <a:buNone/>
            </a:pPr>
            <a:r>
              <a:rPr lang="en-US" dirty="0"/>
              <a:t>Verse 6-16 refer to the mystery of God. What is this mystery?</a:t>
            </a:r>
          </a:p>
          <a:p>
            <a:pPr marL="0" indent="0">
              <a:buNone/>
            </a:pPr>
            <a:r>
              <a:rPr lang="en-US" dirty="0"/>
              <a:t>What does verse 6 mean? What “wisdom” is spoken to those who are mature? What kind of wisdom is this? Why is it only spoken to the mature?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84EDD2-5EED-4337-6253-B1A2CB86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in the Church: 1 Corinthians 1-4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ED7D8-9B85-01F2-0BE5-6AE806BC3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Corinthians 2:6-13</a:t>
            </a:r>
          </a:p>
          <a:p>
            <a:pPr marL="0" indent="0">
              <a:buNone/>
            </a:pPr>
            <a:r>
              <a:rPr lang="en-US" dirty="0"/>
              <a:t>What are some lessons we can glean from verse 14-16?</a:t>
            </a:r>
          </a:p>
        </p:txBody>
      </p:sp>
    </p:spTree>
    <p:extLst>
      <p:ext uri="{BB962C8B-B14F-4D97-AF65-F5344CB8AC3E}">
        <p14:creationId xmlns:p14="http://schemas.microsoft.com/office/powerpoint/2010/main" val="13477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7077</TotalTime>
  <Words>913</Words>
  <Application>Microsoft Office PowerPoint</Application>
  <PresentationFormat>Custom</PresentationFormat>
  <Paragraphs>88</Paragraphs>
  <Slides>19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Constantia</vt:lpstr>
      <vt:lpstr>Books Classic 16x9</vt:lpstr>
      <vt:lpstr>Letters to Corinth</vt:lpstr>
      <vt:lpstr>Lesson Schedule for the Corinthian Letters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  <vt:lpstr>Division in the Church: 1 Corinthians 1-4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Adam Clark</dc:creator>
  <cp:lastModifiedBy>College View church of Christ</cp:lastModifiedBy>
  <cp:revision>28</cp:revision>
  <dcterms:created xsi:type="dcterms:W3CDTF">2022-01-12T17:32:22Z</dcterms:created>
  <dcterms:modified xsi:type="dcterms:W3CDTF">2024-05-01T22:39:48Z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